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349" r:id="rId5"/>
    <p:sldId id="277" r:id="rId6"/>
    <p:sldId id="300" r:id="rId7"/>
    <p:sldId id="301" r:id="rId8"/>
    <p:sldId id="302" r:id="rId9"/>
    <p:sldId id="288" r:id="rId10"/>
    <p:sldId id="267" r:id="rId11"/>
    <p:sldId id="262" r:id="rId12"/>
    <p:sldId id="289" r:id="rId13"/>
    <p:sldId id="266" r:id="rId14"/>
    <p:sldId id="269" r:id="rId15"/>
    <p:sldId id="270" r:id="rId16"/>
    <p:sldId id="275" r:id="rId17"/>
    <p:sldId id="348" r:id="rId18"/>
    <p:sldId id="276" r:id="rId19"/>
    <p:sldId id="305" r:id="rId20"/>
    <p:sldId id="306" r:id="rId21"/>
    <p:sldId id="350" r:id="rId22"/>
    <p:sldId id="292" r:id="rId23"/>
    <p:sldId id="299" r:id="rId24"/>
    <p:sldId id="303" r:id="rId25"/>
    <p:sldId id="290" r:id="rId26"/>
    <p:sldId id="342" r:id="rId27"/>
    <p:sldId id="298" r:id="rId28"/>
    <p:sldId id="294" r:id="rId29"/>
    <p:sldId id="295" r:id="rId30"/>
    <p:sldId id="296" r:id="rId31"/>
    <p:sldId id="259" r:id="rId32"/>
    <p:sldId id="297" r:id="rId33"/>
    <p:sldId id="260" r:id="rId34"/>
    <p:sldId id="280" r:id="rId35"/>
    <p:sldId id="281" r:id="rId36"/>
    <p:sldId id="282" r:id="rId37"/>
    <p:sldId id="283" r:id="rId38"/>
    <p:sldId id="284" r:id="rId39"/>
    <p:sldId id="285" r:id="rId40"/>
    <p:sldId id="261" r:id="rId41"/>
    <p:sldId id="291" r:id="rId42"/>
    <p:sldId id="278" r:id="rId43"/>
    <p:sldId id="30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71889-1C2A-4124-AD35-ACC1F524B4DA}" v="125" dt="2024-02-26T23:36:45.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18" autoAdjust="0"/>
    <p:restoredTop sz="65835" autoAdjust="0"/>
  </p:normalViewPr>
  <p:slideViewPr>
    <p:cSldViewPr snapToGrid="0">
      <p:cViewPr varScale="1">
        <p:scale>
          <a:sx n="59" d="100"/>
          <a:sy n="59" d="100"/>
        </p:scale>
        <p:origin x="35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1BE27043-E613-40B0-B732-8999F359BDCB}"/>
    <pc:docChg chg="undo custSel mod addSld delSld modSld sldOrd modMainMaster">
      <pc:chgData name="Tammy Wilson" userId="e3b55da62d900d7c" providerId="LiveId" clId="{1BE27043-E613-40B0-B732-8999F359BDCB}" dt="2022-10-19T17:25:33.881" v="2254"/>
      <pc:docMkLst>
        <pc:docMk/>
      </pc:docMkLst>
      <pc:sldChg chg="addSp delSp modSp">
        <pc:chgData name="Tammy Wilson" userId="e3b55da62d900d7c" providerId="LiveId" clId="{1BE27043-E613-40B0-B732-8999F359BDCB}" dt="2022-09-21T00:12:18.565" v="1136"/>
        <pc:sldMkLst>
          <pc:docMk/>
          <pc:sldMk cId="3796049134" sldId="257"/>
        </pc:sldMkLst>
        <pc:spChg chg="add del mod">
          <ac:chgData name="Tammy Wilson" userId="e3b55da62d900d7c" providerId="LiveId" clId="{1BE27043-E613-40B0-B732-8999F359BDCB}" dt="2022-09-21T00:12:18.565" v="1136"/>
          <ac:spMkLst>
            <pc:docMk/>
            <pc:sldMk cId="3796049134" sldId="257"/>
            <ac:spMk id="3" creationId="{0161C9A2-8C96-4383-966C-864B0AD1237C}"/>
          </ac:spMkLst>
        </pc:spChg>
        <pc:picChg chg="add del mod">
          <ac:chgData name="Tammy Wilson" userId="e3b55da62d900d7c" providerId="LiveId" clId="{1BE27043-E613-40B0-B732-8999F359BDCB}" dt="2022-09-19T18:45:27.448" v="102"/>
          <ac:picMkLst>
            <pc:docMk/>
            <pc:sldMk cId="3796049134" sldId="257"/>
            <ac:picMk id="4" creationId="{91FB2628-C3ED-4425-8909-3A86F9202AF3}"/>
          </ac:picMkLst>
        </pc:picChg>
        <pc:picChg chg="add mod">
          <ac:chgData name="Tammy Wilson" userId="e3b55da62d900d7c" providerId="LiveId" clId="{1BE27043-E613-40B0-B732-8999F359BDCB}" dt="2022-09-21T00:12:03.791" v="1132" actId="14100"/>
          <ac:picMkLst>
            <pc:docMk/>
            <pc:sldMk cId="3796049134" sldId="257"/>
            <ac:picMk id="5" creationId="{9684C3B2-B6BF-49C5-A87F-D2A12776DE1A}"/>
          </ac:picMkLst>
        </pc:picChg>
      </pc:sldChg>
      <pc:sldChg chg="modSp">
        <pc:chgData name="Tammy Wilson" userId="e3b55da62d900d7c" providerId="LiveId" clId="{1BE27043-E613-40B0-B732-8999F359BDCB}" dt="2022-09-21T00:13:50.440" v="1157" actId="20577"/>
        <pc:sldMkLst>
          <pc:docMk/>
          <pc:sldMk cId="666483312" sldId="258"/>
        </pc:sldMkLst>
        <pc:spChg chg="mod">
          <ac:chgData name="Tammy Wilson" userId="e3b55da62d900d7c" providerId="LiveId" clId="{1BE27043-E613-40B0-B732-8999F359BDCB}" dt="2022-09-21T00:13:50.440" v="1157" actId="20577"/>
          <ac:spMkLst>
            <pc:docMk/>
            <pc:sldMk cId="666483312" sldId="258"/>
            <ac:spMk id="3" creationId="{BCFA2200-0970-4F8B-BA93-EC1CB5260579}"/>
          </ac:spMkLst>
        </pc:spChg>
      </pc:sldChg>
      <pc:sldChg chg="modSp del">
        <pc:chgData name="Tammy Wilson" userId="e3b55da62d900d7c" providerId="LiveId" clId="{1BE27043-E613-40B0-B732-8999F359BDCB}" dt="2022-09-21T01:11:38.089" v="2056" actId="2696"/>
        <pc:sldMkLst>
          <pc:docMk/>
          <pc:sldMk cId="283379408" sldId="259"/>
        </pc:sldMkLst>
        <pc:spChg chg="mod">
          <ac:chgData name="Tammy Wilson" userId="e3b55da62d900d7c" providerId="LiveId" clId="{1BE27043-E613-40B0-B732-8999F359BDCB}" dt="2022-09-19T22:32:16.006" v="371" actId="20577"/>
          <ac:spMkLst>
            <pc:docMk/>
            <pc:sldMk cId="283379408" sldId="259"/>
            <ac:spMk id="2" creationId="{E6E61429-CBB8-4D63-AC4F-5FD9C9FEF968}"/>
          </ac:spMkLst>
        </pc:spChg>
      </pc:sldChg>
      <pc:sldChg chg="delSp modSp ord">
        <pc:chgData name="Tammy Wilson" userId="e3b55da62d900d7c" providerId="LiveId" clId="{1BE27043-E613-40B0-B732-8999F359BDCB}" dt="2022-09-20T20:44:35.943" v="972"/>
        <pc:sldMkLst>
          <pc:docMk/>
          <pc:sldMk cId="1815490768" sldId="260"/>
        </pc:sldMkLst>
        <pc:spChg chg="mod">
          <ac:chgData name="Tammy Wilson" userId="e3b55da62d900d7c" providerId="LiveId" clId="{1BE27043-E613-40B0-B732-8999F359BDCB}" dt="2022-09-19T18:46:08.961" v="117" actId="20577"/>
          <ac:spMkLst>
            <pc:docMk/>
            <pc:sldMk cId="1815490768" sldId="260"/>
            <ac:spMk id="2" creationId="{E6E61429-CBB8-4D63-AC4F-5FD9C9FEF968}"/>
          </ac:spMkLst>
        </pc:spChg>
        <pc:spChg chg="mod">
          <ac:chgData name="Tammy Wilson" userId="e3b55da62d900d7c" providerId="LiveId" clId="{1BE27043-E613-40B0-B732-8999F359BDCB}" dt="2022-09-19T18:46:33.668" v="175" actId="20577"/>
          <ac:spMkLst>
            <pc:docMk/>
            <pc:sldMk cId="1815490768" sldId="260"/>
            <ac:spMk id="5" creationId="{4FDB1801-8B7C-4AE7-8562-8D0C6FC5B848}"/>
          </ac:spMkLst>
        </pc:spChg>
        <pc:picChg chg="del">
          <ac:chgData name="Tammy Wilson" userId="e3b55da62d900d7c" providerId="LiveId" clId="{1BE27043-E613-40B0-B732-8999F359BDCB}" dt="2022-09-19T18:46:05.304" v="109" actId="478"/>
          <ac:picMkLst>
            <pc:docMk/>
            <pc:sldMk cId="1815490768" sldId="260"/>
            <ac:picMk id="6" creationId="{FA6E994A-7AC7-4683-B58D-5096E85F30B2}"/>
          </ac:picMkLst>
        </pc:picChg>
      </pc:sldChg>
      <pc:sldChg chg="del">
        <pc:chgData name="Tammy Wilson" userId="e3b55da62d900d7c" providerId="LiveId" clId="{1BE27043-E613-40B0-B732-8999F359BDCB}" dt="2022-09-21T00:36:34.776" v="1211" actId="2696"/>
        <pc:sldMkLst>
          <pc:docMk/>
          <pc:sldMk cId="1597553520" sldId="261"/>
        </pc:sldMkLst>
      </pc:sldChg>
      <pc:sldChg chg="add">
        <pc:chgData name="Tammy Wilson" userId="e3b55da62d900d7c" providerId="LiveId" clId="{1BE27043-E613-40B0-B732-8999F359BDCB}" dt="2022-09-21T00:36:50.654" v="1212"/>
        <pc:sldMkLst>
          <pc:docMk/>
          <pc:sldMk cId="1868788178" sldId="261"/>
        </pc:sldMkLst>
      </pc:sldChg>
      <pc:sldChg chg="addSp delSp modSp add del">
        <pc:chgData name="Tammy Wilson" userId="e3b55da62d900d7c" providerId="LiveId" clId="{1BE27043-E613-40B0-B732-8999F359BDCB}" dt="2022-09-21T01:12:27.161" v="2062" actId="115"/>
        <pc:sldMkLst>
          <pc:docMk/>
          <pc:sldMk cId="3371884802" sldId="262"/>
        </pc:sldMkLst>
        <pc:spChg chg="mod">
          <ac:chgData name="Tammy Wilson" userId="e3b55da62d900d7c" providerId="LiveId" clId="{1BE27043-E613-40B0-B732-8999F359BDCB}" dt="2022-09-21T00:44:45.780" v="1526" actId="1076"/>
          <ac:spMkLst>
            <pc:docMk/>
            <pc:sldMk cId="3371884802" sldId="262"/>
            <ac:spMk id="2" creationId="{E6E61429-CBB8-4D63-AC4F-5FD9C9FEF968}"/>
          </ac:spMkLst>
        </pc:spChg>
        <pc:spChg chg="mod">
          <ac:chgData name="Tammy Wilson" userId="e3b55da62d900d7c" providerId="LiveId" clId="{1BE27043-E613-40B0-B732-8999F359BDCB}" dt="2022-09-21T01:12:27.161" v="2062" actId="115"/>
          <ac:spMkLst>
            <pc:docMk/>
            <pc:sldMk cId="3371884802" sldId="262"/>
            <ac:spMk id="5" creationId="{A948F5F5-D385-4EDA-B9AF-271B21F57B5D}"/>
          </ac:spMkLst>
        </pc:spChg>
        <pc:spChg chg="add del mod">
          <ac:chgData name="Tammy Wilson" userId="e3b55da62d900d7c" providerId="LiveId" clId="{1BE27043-E613-40B0-B732-8999F359BDCB}" dt="2022-09-21T00:44:22.509" v="1519"/>
          <ac:spMkLst>
            <pc:docMk/>
            <pc:sldMk cId="3371884802" sldId="262"/>
            <ac:spMk id="6" creationId="{F959BC82-86AA-41C5-B5D7-DDB4B36D7588}"/>
          </ac:spMkLst>
        </pc:spChg>
        <pc:picChg chg="del">
          <ac:chgData name="Tammy Wilson" userId="e3b55da62d900d7c" providerId="LiveId" clId="{1BE27043-E613-40B0-B732-8999F359BDCB}" dt="2022-09-21T00:44:04.890" v="1516" actId="478"/>
          <ac:picMkLst>
            <pc:docMk/>
            <pc:sldMk cId="3371884802" sldId="262"/>
            <ac:picMk id="4" creationId="{449FF7FF-929B-401E-ADAD-35D233D09B72}"/>
          </ac:picMkLst>
        </pc:picChg>
        <pc:picChg chg="add mod">
          <ac:chgData name="Tammy Wilson" userId="e3b55da62d900d7c" providerId="LiveId" clId="{1BE27043-E613-40B0-B732-8999F359BDCB}" dt="2022-09-21T00:44:30.174" v="1521" actId="14100"/>
          <ac:picMkLst>
            <pc:docMk/>
            <pc:sldMk cId="3371884802" sldId="262"/>
            <ac:picMk id="7" creationId="{ECE89482-5D7D-4A5F-A68E-20FFCDD50E4A}"/>
          </ac:picMkLst>
        </pc:picChg>
      </pc:sldChg>
      <pc:sldChg chg="addSp delSp modSp del setBg">
        <pc:chgData name="Tammy Wilson" userId="e3b55da62d900d7c" providerId="LiveId" clId="{1BE27043-E613-40B0-B732-8999F359BDCB}" dt="2022-09-21T00:46:27.218" v="1543" actId="2696"/>
        <pc:sldMkLst>
          <pc:docMk/>
          <pc:sldMk cId="3305133559" sldId="265"/>
        </pc:sldMkLst>
        <pc:spChg chg="add mod">
          <ac:chgData name="Tammy Wilson" userId="e3b55da62d900d7c" providerId="LiveId" clId="{1BE27043-E613-40B0-B732-8999F359BDCB}" dt="2022-09-19T22:37:11.034" v="545" actId="113"/>
          <ac:spMkLst>
            <pc:docMk/>
            <pc:sldMk cId="3305133559" sldId="265"/>
            <ac:spMk id="3" creationId="{F247D2CD-3E9F-4A26-8C70-5F4A36074414}"/>
          </ac:spMkLst>
        </pc:spChg>
        <pc:spChg chg="add mod">
          <ac:chgData name="Tammy Wilson" userId="e3b55da62d900d7c" providerId="LiveId" clId="{1BE27043-E613-40B0-B732-8999F359BDCB}" dt="2022-09-21T00:44:18.623" v="1518"/>
          <ac:spMkLst>
            <pc:docMk/>
            <pc:sldMk cId="3305133559" sldId="265"/>
            <ac:spMk id="5" creationId="{70940AB7-BBF2-4916-8487-BA2B2BBE669C}"/>
          </ac:spMkLst>
        </pc:spChg>
        <pc:picChg chg="del mod modCrop">
          <ac:chgData name="Tammy Wilson" userId="e3b55da62d900d7c" providerId="LiveId" clId="{1BE27043-E613-40B0-B732-8999F359BDCB}" dt="2022-09-21T00:44:18.623" v="1518"/>
          <ac:picMkLst>
            <pc:docMk/>
            <pc:sldMk cId="3305133559" sldId="265"/>
            <ac:picMk id="4" creationId="{49DBAA2A-3F71-456D-BEBF-AD783D85A3F6}"/>
          </ac:picMkLst>
        </pc:picChg>
      </pc:sldChg>
      <pc:sldChg chg="addSp modSp">
        <pc:chgData name="Tammy Wilson" userId="e3b55da62d900d7c" providerId="LiveId" clId="{1BE27043-E613-40B0-B732-8999F359BDCB}" dt="2022-09-21T00:49:38.764" v="1580" actId="115"/>
        <pc:sldMkLst>
          <pc:docMk/>
          <pc:sldMk cId="1263780476" sldId="266"/>
        </pc:sldMkLst>
        <pc:spChg chg="add mod">
          <ac:chgData name="Tammy Wilson" userId="e3b55da62d900d7c" providerId="LiveId" clId="{1BE27043-E613-40B0-B732-8999F359BDCB}" dt="2022-09-21T00:49:38.764" v="1580" actId="115"/>
          <ac:spMkLst>
            <pc:docMk/>
            <pc:sldMk cId="1263780476" sldId="266"/>
            <ac:spMk id="5" creationId="{2D62609C-3293-4A1B-AE45-2E45A7CCEA7B}"/>
          </ac:spMkLst>
        </pc:spChg>
        <pc:picChg chg="mod">
          <ac:chgData name="Tammy Wilson" userId="e3b55da62d900d7c" providerId="LiveId" clId="{1BE27043-E613-40B0-B732-8999F359BDCB}" dt="2022-09-19T22:39:37.611" v="629" actId="1076"/>
          <ac:picMkLst>
            <pc:docMk/>
            <pc:sldMk cId="1263780476" sldId="266"/>
            <ac:picMk id="4" creationId="{358B4B94-D40C-436D-BAAE-131B9AD567F1}"/>
          </ac:picMkLst>
        </pc:picChg>
      </pc:sldChg>
      <pc:sldChg chg="addSp modSp del">
        <pc:chgData name="Tammy Wilson" userId="e3b55da62d900d7c" providerId="LiveId" clId="{1BE27043-E613-40B0-B732-8999F359BDCB}" dt="2022-09-21T00:48:02.413" v="1551" actId="2696"/>
        <pc:sldMkLst>
          <pc:docMk/>
          <pc:sldMk cId="1447395734" sldId="267"/>
        </pc:sldMkLst>
        <pc:spChg chg="add mod">
          <ac:chgData name="Tammy Wilson" userId="e3b55da62d900d7c" providerId="LiveId" clId="{1BE27043-E613-40B0-B732-8999F359BDCB}" dt="2022-09-21T00:47:18.771" v="1544"/>
          <ac:spMkLst>
            <pc:docMk/>
            <pc:sldMk cId="1447395734" sldId="267"/>
            <ac:spMk id="5" creationId="{F9E1C314-31DC-4106-8CE2-FD63C8262B91}"/>
          </ac:spMkLst>
        </pc:spChg>
        <pc:picChg chg="mod">
          <ac:chgData name="Tammy Wilson" userId="e3b55da62d900d7c" providerId="LiveId" clId="{1BE27043-E613-40B0-B732-8999F359BDCB}" dt="2022-09-19T18:41:59.647" v="46" actId="14100"/>
          <ac:picMkLst>
            <pc:docMk/>
            <pc:sldMk cId="1447395734" sldId="267"/>
            <ac:picMk id="4" creationId="{5A57DE11-EB6A-4E31-A4C5-C74DE8CF4FB6}"/>
          </ac:picMkLst>
        </pc:picChg>
      </pc:sldChg>
      <pc:sldChg chg="modSp del">
        <pc:chgData name="Tammy Wilson" userId="e3b55da62d900d7c" providerId="LiveId" clId="{1BE27043-E613-40B0-B732-8999F359BDCB}" dt="2022-09-21T00:48:56.979" v="1574" actId="2696"/>
        <pc:sldMkLst>
          <pc:docMk/>
          <pc:sldMk cId="2816485801" sldId="268"/>
        </pc:sldMkLst>
        <pc:spChg chg="mod">
          <ac:chgData name="Tammy Wilson" userId="e3b55da62d900d7c" providerId="LiveId" clId="{1BE27043-E613-40B0-B732-8999F359BDCB}" dt="2022-09-19T18:42:19.570" v="52" actId="14100"/>
          <ac:spMkLst>
            <pc:docMk/>
            <pc:sldMk cId="2816485801" sldId="268"/>
            <ac:spMk id="5" creationId="{87EC335D-9A37-46BC-B36C-FD1799C06004}"/>
          </ac:spMkLst>
        </pc:spChg>
        <pc:picChg chg="mod">
          <ac:chgData name="Tammy Wilson" userId="e3b55da62d900d7c" providerId="LiveId" clId="{1BE27043-E613-40B0-B732-8999F359BDCB}" dt="2022-09-19T18:42:08.931" v="49" actId="14100"/>
          <ac:picMkLst>
            <pc:docMk/>
            <pc:sldMk cId="2816485801" sldId="268"/>
            <ac:picMk id="4" creationId="{5B7AD18C-3525-4F7A-AB59-5873FF6C309D}"/>
          </ac:picMkLst>
        </pc:picChg>
      </pc:sldChg>
      <pc:sldChg chg="addSp delSp modSp">
        <pc:chgData name="Tammy Wilson" userId="e3b55da62d900d7c" providerId="LiveId" clId="{1BE27043-E613-40B0-B732-8999F359BDCB}" dt="2022-09-21T01:19:30.096" v="2112" actId="115"/>
        <pc:sldMkLst>
          <pc:docMk/>
          <pc:sldMk cId="3559648395" sldId="269"/>
        </pc:sldMkLst>
        <pc:spChg chg="add mod">
          <ac:chgData name="Tammy Wilson" userId="e3b55da62d900d7c" providerId="LiveId" clId="{1BE27043-E613-40B0-B732-8999F359BDCB}" dt="2022-09-21T01:19:30.096" v="2112" actId="115"/>
          <ac:spMkLst>
            <pc:docMk/>
            <pc:sldMk cId="3559648395" sldId="269"/>
            <ac:spMk id="6" creationId="{F06FCAFC-949F-429D-943D-C6D2686B2AF9}"/>
          </ac:spMkLst>
        </pc:spChg>
        <pc:picChg chg="mod">
          <ac:chgData name="Tammy Wilson" userId="e3b55da62d900d7c" providerId="LiveId" clId="{1BE27043-E613-40B0-B732-8999F359BDCB}" dt="2022-09-19T18:42:40.792" v="55" actId="14100"/>
          <ac:picMkLst>
            <pc:docMk/>
            <pc:sldMk cId="3559648395" sldId="269"/>
            <ac:picMk id="4" creationId="{04DCCB94-F39C-4C08-87C6-3C8A46D25F4F}"/>
          </ac:picMkLst>
        </pc:picChg>
        <pc:picChg chg="add del">
          <ac:chgData name="Tammy Wilson" userId="e3b55da62d900d7c" providerId="LiveId" clId="{1BE27043-E613-40B0-B732-8999F359BDCB}" dt="2022-09-19T22:44:39.369" v="704"/>
          <ac:picMkLst>
            <pc:docMk/>
            <pc:sldMk cId="3559648395" sldId="269"/>
            <ac:picMk id="5" creationId="{849FAAB9-62DC-4ABD-A66B-760E20CF5D6F}"/>
          </ac:picMkLst>
        </pc:picChg>
      </pc:sldChg>
      <pc:sldChg chg="addSp modSp">
        <pc:chgData name="Tammy Wilson" userId="e3b55da62d900d7c" providerId="LiveId" clId="{1BE27043-E613-40B0-B732-8999F359BDCB}" dt="2022-09-21T01:18:23.424" v="2078" actId="20577"/>
        <pc:sldMkLst>
          <pc:docMk/>
          <pc:sldMk cId="2210918743" sldId="270"/>
        </pc:sldMkLst>
        <pc:spChg chg="add mod">
          <ac:chgData name="Tammy Wilson" userId="e3b55da62d900d7c" providerId="LiveId" clId="{1BE27043-E613-40B0-B732-8999F359BDCB}" dt="2022-09-21T01:18:23.424" v="2078" actId="20577"/>
          <ac:spMkLst>
            <pc:docMk/>
            <pc:sldMk cId="2210918743" sldId="270"/>
            <ac:spMk id="5" creationId="{1EBC5F90-EBAD-4A86-B521-2709DF3A0A33}"/>
          </ac:spMkLst>
        </pc:spChg>
        <pc:picChg chg="mod">
          <ac:chgData name="Tammy Wilson" userId="e3b55da62d900d7c" providerId="LiveId" clId="{1BE27043-E613-40B0-B732-8999F359BDCB}" dt="2022-09-19T18:42:48.311" v="58" actId="14100"/>
          <ac:picMkLst>
            <pc:docMk/>
            <pc:sldMk cId="2210918743" sldId="270"/>
            <ac:picMk id="4" creationId="{7E724D78-956B-4411-840A-755EB5E19E50}"/>
          </ac:picMkLst>
        </pc:picChg>
      </pc:sldChg>
      <pc:sldChg chg="modSp del">
        <pc:chgData name="Tammy Wilson" userId="e3b55da62d900d7c" providerId="LiveId" clId="{1BE27043-E613-40B0-B732-8999F359BDCB}" dt="2022-09-21T00:52:08.343" v="1633" actId="2696"/>
        <pc:sldMkLst>
          <pc:docMk/>
          <pc:sldMk cId="1077124112" sldId="271"/>
        </pc:sldMkLst>
        <pc:picChg chg="mod">
          <ac:chgData name="Tammy Wilson" userId="e3b55da62d900d7c" providerId="LiveId" clId="{1BE27043-E613-40B0-B732-8999F359BDCB}" dt="2022-09-20T20:30:14.583" v="957" actId="1036"/>
          <ac:picMkLst>
            <pc:docMk/>
            <pc:sldMk cId="1077124112" sldId="271"/>
            <ac:picMk id="4" creationId="{F8517C02-F4CC-4655-9020-93177DF4BF67}"/>
          </ac:picMkLst>
        </pc:picChg>
      </pc:sldChg>
      <pc:sldChg chg="modSp del">
        <pc:chgData name="Tammy Wilson" userId="e3b55da62d900d7c" providerId="LiveId" clId="{1BE27043-E613-40B0-B732-8999F359BDCB}" dt="2022-09-19T22:48:52.229" v="780" actId="2696"/>
        <pc:sldMkLst>
          <pc:docMk/>
          <pc:sldMk cId="1854178940" sldId="272"/>
        </pc:sldMkLst>
        <pc:picChg chg="mod">
          <ac:chgData name="Tammy Wilson" userId="e3b55da62d900d7c" providerId="LiveId" clId="{1BE27043-E613-40B0-B732-8999F359BDCB}" dt="2022-09-19T18:43:05.043" v="64" actId="14100"/>
          <ac:picMkLst>
            <pc:docMk/>
            <pc:sldMk cId="1854178940" sldId="272"/>
            <ac:picMk id="4" creationId="{317FDC98-AC5E-4636-B9A9-DBB93FEDFE04}"/>
          </ac:picMkLst>
        </pc:picChg>
      </pc:sldChg>
      <pc:sldChg chg="modSp del">
        <pc:chgData name="Tammy Wilson" userId="e3b55da62d900d7c" providerId="LiveId" clId="{1BE27043-E613-40B0-B732-8999F359BDCB}" dt="2022-09-21T00:52:30.958" v="1634" actId="2696"/>
        <pc:sldMkLst>
          <pc:docMk/>
          <pc:sldMk cId="2557443427" sldId="273"/>
        </pc:sldMkLst>
        <pc:picChg chg="mod">
          <ac:chgData name="Tammy Wilson" userId="e3b55da62d900d7c" providerId="LiveId" clId="{1BE27043-E613-40B0-B732-8999F359BDCB}" dt="2022-09-19T18:43:12.089" v="67" actId="14100"/>
          <ac:picMkLst>
            <pc:docMk/>
            <pc:sldMk cId="2557443427" sldId="273"/>
            <ac:picMk id="4" creationId="{1489857B-78BD-4D6B-A64C-04A0D592A802}"/>
          </ac:picMkLst>
        </pc:picChg>
      </pc:sldChg>
      <pc:sldChg chg="addSp delSp modSp mod setBg">
        <pc:chgData name="Tammy Wilson" userId="e3b55da62d900d7c" providerId="LiveId" clId="{1BE27043-E613-40B0-B732-8999F359BDCB}" dt="2022-09-19T18:43:28.618" v="70" actId="26606"/>
        <pc:sldMkLst>
          <pc:docMk/>
          <pc:sldMk cId="1112181403" sldId="274"/>
        </pc:sldMkLst>
        <pc:spChg chg="add del">
          <ac:chgData name="Tammy Wilson" userId="e3b55da62d900d7c" providerId="LiveId" clId="{1BE27043-E613-40B0-B732-8999F359BDCB}" dt="2022-09-19T18:43:28.618" v="70" actId="26606"/>
          <ac:spMkLst>
            <pc:docMk/>
            <pc:sldMk cId="1112181403" sldId="274"/>
            <ac:spMk id="2" creationId="{D4E7A5F1-45A8-4DB7-AD4B-AE9D150285DB}"/>
          </ac:spMkLst>
        </pc:spChg>
        <pc:spChg chg="add del">
          <ac:chgData name="Tammy Wilson" userId="e3b55da62d900d7c" providerId="LiveId" clId="{1BE27043-E613-40B0-B732-8999F359BDCB}" dt="2022-09-19T18:43:28.613" v="69" actId="26606"/>
          <ac:spMkLst>
            <pc:docMk/>
            <pc:sldMk cId="1112181403" sldId="274"/>
            <ac:spMk id="9" creationId="{F3060C83-F051-4F0E-ABAD-AA0DFC48B218}"/>
          </ac:spMkLst>
        </pc:spChg>
        <pc:spChg chg="add del">
          <ac:chgData name="Tammy Wilson" userId="e3b55da62d900d7c" providerId="LiveId" clId="{1BE27043-E613-40B0-B732-8999F359BDCB}" dt="2022-09-19T18:43:28.613" v="69" actId="26606"/>
          <ac:spMkLst>
            <pc:docMk/>
            <pc:sldMk cId="1112181403" sldId="274"/>
            <ac:spMk id="11" creationId="{83C98ABE-055B-441F-B07E-44F97F083C39}"/>
          </ac:spMkLst>
        </pc:spChg>
        <pc:spChg chg="add del">
          <ac:chgData name="Tammy Wilson" userId="e3b55da62d900d7c" providerId="LiveId" clId="{1BE27043-E613-40B0-B732-8999F359BDCB}" dt="2022-09-19T18:43:28.613" v="69" actId="26606"/>
          <ac:spMkLst>
            <pc:docMk/>
            <pc:sldMk cId="1112181403" sldId="274"/>
            <ac:spMk id="13" creationId="{29FDB030-9B49-4CED-8CCD-4D99382388AC}"/>
          </ac:spMkLst>
        </pc:spChg>
        <pc:spChg chg="add del">
          <ac:chgData name="Tammy Wilson" userId="e3b55da62d900d7c" providerId="LiveId" clId="{1BE27043-E613-40B0-B732-8999F359BDCB}" dt="2022-09-19T18:43:28.613" v="69" actId="26606"/>
          <ac:spMkLst>
            <pc:docMk/>
            <pc:sldMk cId="1112181403" sldId="274"/>
            <ac:spMk id="15" creationId="{3783CA14-24A1-485C-8B30-D6A5D87987AD}"/>
          </ac:spMkLst>
        </pc:spChg>
        <pc:spChg chg="add del">
          <ac:chgData name="Tammy Wilson" userId="e3b55da62d900d7c" providerId="LiveId" clId="{1BE27043-E613-40B0-B732-8999F359BDCB}" dt="2022-09-19T18:43:28.613" v="69" actId="26606"/>
          <ac:spMkLst>
            <pc:docMk/>
            <pc:sldMk cId="1112181403" sldId="274"/>
            <ac:spMk id="17" creationId="{9A97C86A-04D6-40F7-AE84-31AB43E6A846}"/>
          </ac:spMkLst>
        </pc:spChg>
        <pc:spChg chg="add del">
          <ac:chgData name="Tammy Wilson" userId="e3b55da62d900d7c" providerId="LiveId" clId="{1BE27043-E613-40B0-B732-8999F359BDCB}" dt="2022-09-19T18:43:28.613" v="69" actId="26606"/>
          <ac:spMkLst>
            <pc:docMk/>
            <pc:sldMk cId="1112181403" sldId="274"/>
            <ac:spMk id="19" creationId="{FF9F2414-84E8-453E-B1F3-389FDE8192D9}"/>
          </ac:spMkLst>
        </pc:spChg>
        <pc:spChg chg="add del">
          <ac:chgData name="Tammy Wilson" userId="e3b55da62d900d7c" providerId="LiveId" clId="{1BE27043-E613-40B0-B732-8999F359BDCB}" dt="2022-09-19T18:43:28.613" v="69" actId="26606"/>
          <ac:spMkLst>
            <pc:docMk/>
            <pc:sldMk cId="1112181403" sldId="274"/>
            <ac:spMk id="21" creationId="{3ECA69A1-7536-43AC-85EF-C7106179F5ED}"/>
          </ac:spMkLst>
        </pc:spChg>
        <pc:spChg chg="add">
          <ac:chgData name="Tammy Wilson" userId="e3b55da62d900d7c" providerId="LiveId" clId="{1BE27043-E613-40B0-B732-8999F359BDCB}" dt="2022-09-19T18:43:28.618" v="70" actId="26606"/>
          <ac:spMkLst>
            <pc:docMk/>
            <pc:sldMk cId="1112181403" sldId="274"/>
            <ac:spMk id="23" creationId="{42A4FC2C-047E-45A5-965D-8E1E3BF09BC6}"/>
          </ac:spMkLst>
        </pc:spChg>
        <pc:picChg chg="mod">
          <ac:chgData name="Tammy Wilson" userId="e3b55da62d900d7c" providerId="LiveId" clId="{1BE27043-E613-40B0-B732-8999F359BDCB}" dt="2022-09-19T18:43:28.618" v="70" actId="26606"/>
          <ac:picMkLst>
            <pc:docMk/>
            <pc:sldMk cId="1112181403" sldId="274"/>
            <ac:picMk id="4" creationId="{AAEFDB32-0867-439B-A511-D23E12CA03C8}"/>
          </ac:picMkLst>
        </pc:picChg>
      </pc:sldChg>
      <pc:sldChg chg="addSp delSp modSp mod setBg modNotesTx">
        <pc:chgData name="Tammy Wilson" userId="e3b55da62d900d7c" providerId="LiveId" clId="{1BE27043-E613-40B0-B732-8999F359BDCB}" dt="2022-09-21T00:54:06.991" v="1660" actId="20577"/>
        <pc:sldMkLst>
          <pc:docMk/>
          <pc:sldMk cId="1801930224" sldId="275"/>
        </pc:sldMkLst>
        <pc:spChg chg="del">
          <ac:chgData name="Tammy Wilson" userId="e3b55da62d900d7c" providerId="LiveId" clId="{1BE27043-E613-40B0-B732-8999F359BDCB}" dt="2022-09-19T18:43:31.551" v="71" actId="26606"/>
          <ac:spMkLst>
            <pc:docMk/>
            <pc:sldMk cId="1801930224" sldId="275"/>
            <ac:spMk id="2" creationId="{D4E7A5F1-45A8-4DB7-AD4B-AE9D150285DB}"/>
          </ac:spMkLst>
        </pc:spChg>
        <pc:spChg chg="add">
          <ac:chgData name="Tammy Wilson" userId="e3b55da62d900d7c" providerId="LiveId" clId="{1BE27043-E613-40B0-B732-8999F359BDCB}" dt="2022-09-19T18:43:31.551" v="71" actId="26606"/>
          <ac:spMkLst>
            <pc:docMk/>
            <pc:sldMk cId="1801930224" sldId="275"/>
            <ac:spMk id="9" creationId="{42A4FC2C-047E-45A5-965D-8E1E3BF09BC6}"/>
          </ac:spMkLst>
        </pc:spChg>
        <pc:picChg chg="mod">
          <ac:chgData name="Tammy Wilson" userId="e3b55da62d900d7c" providerId="LiveId" clId="{1BE27043-E613-40B0-B732-8999F359BDCB}" dt="2022-09-19T18:43:31.551" v="71" actId="26606"/>
          <ac:picMkLst>
            <pc:docMk/>
            <pc:sldMk cId="1801930224" sldId="275"/>
            <ac:picMk id="4" creationId="{F03BCFD3-75B4-4C6A-AB85-779F2725C5C6}"/>
          </ac:picMkLst>
        </pc:picChg>
      </pc:sldChg>
      <pc:sldChg chg="addSp delSp modSp mod setBg">
        <pc:chgData name="Tammy Wilson" userId="e3b55da62d900d7c" providerId="LiveId" clId="{1BE27043-E613-40B0-B732-8999F359BDCB}" dt="2022-09-28T22:48:27.011" v="2200" actId="115"/>
        <pc:sldMkLst>
          <pc:docMk/>
          <pc:sldMk cId="4049087155" sldId="276"/>
        </pc:sldMkLst>
        <pc:spChg chg="mod">
          <ac:chgData name="Tammy Wilson" userId="e3b55da62d900d7c" providerId="LiveId" clId="{1BE27043-E613-40B0-B732-8999F359BDCB}" dt="2022-09-19T18:43:34.297" v="72" actId="26606"/>
          <ac:spMkLst>
            <pc:docMk/>
            <pc:sldMk cId="4049087155" sldId="276"/>
            <ac:spMk id="2" creationId="{D4E7A5F1-45A8-4DB7-AD4B-AE9D150285DB}"/>
          </ac:spMkLst>
        </pc:spChg>
        <pc:spChg chg="add mod">
          <ac:chgData name="Tammy Wilson" userId="e3b55da62d900d7c" providerId="LiveId" clId="{1BE27043-E613-40B0-B732-8999F359BDCB}" dt="2022-09-28T22:48:27.011" v="2200" actId="115"/>
          <ac:spMkLst>
            <pc:docMk/>
            <pc:sldMk cId="4049087155" sldId="276"/>
            <ac:spMk id="5" creationId="{9D0DCCB7-5142-467D-80B8-B1FB667AD22E}"/>
          </ac:spMkLst>
        </pc:spChg>
        <pc:spChg chg="del">
          <ac:chgData name="Tammy Wilson" userId="e3b55da62d900d7c" providerId="LiveId" clId="{1BE27043-E613-40B0-B732-8999F359BDCB}" dt="2022-09-19T18:43:34.297" v="72" actId="26606"/>
          <ac:spMkLst>
            <pc:docMk/>
            <pc:sldMk cId="4049087155" sldId="276"/>
            <ac:spMk id="6" creationId="{F77DD312-7411-4729-ABD7-E9C76E2CF608}"/>
          </ac:spMkLst>
        </pc:spChg>
        <pc:spChg chg="add">
          <ac:chgData name="Tammy Wilson" userId="e3b55da62d900d7c" providerId="LiveId" clId="{1BE27043-E613-40B0-B732-8999F359BDCB}" dt="2022-09-19T18:43:34.297" v="72" actId="26606"/>
          <ac:spMkLst>
            <pc:docMk/>
            <pc:sldMk cId="4049087155" sldId="276"/>
            <ac:spMk id="12" creationId="{A4AC5506-6312-4701-8D3C-40187889A947}"/>
          </ac:spMkLst>
        </pc:spChg>
        <pc:picChg chg="mod">
          <ac:chgData name="Tammy Wilson" userId="e3b55da62d900d7c" providerId="LiveId" clId="{1BE27043-E613-40B0-B732-8999F359BDCB}" dt="2022-09-21T01:20:45.028" v="2193" actId="1076"/>
          <ac:picMkLst>
            <pc:docMk/>
            <pc:sldMk cId="4049087155" sldId="276"/>
            <ac:picMk id="7" creationId="{BC2FA6C9-EAE6-456E-A4A4-6F1B00DCEFCD}"/>
          </ac:picMkLst>
        </pc:picChg>
      </pc:sldChg>
      <pc:sldChg chg="addSp delSp modSp del mod setBg">
        <pc:chgData name="Tammy Wilson" userId="e3b55da62d900d7c" providerId="LiveId" clId="{1BE27043-E613-40B0-B732-8999F359BDCB}" dt="2022-09-21T00:55:34.720" v="1713" actId="2696"/>
        <pc:sldMkLst>
          <pc:docMk/>
          <pc:sldMk cId="3455632018" sldId="277"/>
        </pc:sldMkLst>
        <pc:spChg chg="del">
          <ac:chgData name="Tammy Wilson" userId="e3b55da62d900d7c" providerId="LiveId" clId="{1BE27043-E613-40B0-B732-8999F359BDCB}" dt="2022-09-19T18:43:43.231" v="73" actId="26606"/>
          <ac:spMkLst>
            <pc:docMk/>
            <pc:sldMk cId="3455632018" sldId="277"/>
            <ac:spMk id="2" creationId="{D4E7A5F1-45A8-4DB7-AD4B-AE9D150285DB}"/>
          </ac:spMkLst>
        </pc:spChg>
        <pc:spChg chg="add">
          <ac:chgData name="Tammy Wilson" userId="e3b55da62d900d7c" providerId="LiveId" clId="{1BE27043-E613-40B0-B732-8999F359BDCB}" dt="2022-09-19T18:43:43.231" v="73" actId="26606"/>
          <ac:spMkLst>
            <pc:docMk/>
            <pc:sldMk cId="3455632018" sldId="277"/>
            <ac:spMk id="9" creationId="{F3060C83-F051-4F0E-ABAD-AA0DFC48B218}"/>
          </ac:spMkLst>
        </pc:spChg>
        <pc:spChg chg="add mod">
          <ac:chgData name="Tammy Wilson" userId="e3b55da62d900d7c" providerId="LiveId" clId="{1BE27043-E613-40B0-B732-8999F359BDCB}" dt="2022-09-21T00:54:54.533" v="1688" actId="20577"/>
          <ac:spMkLst>
            <pc:docMk/>
            <pc:sldMk cId="3455632018" sldId="277"/>
            <ac:spMk id="10" creationId="{7B4F9DDA-DA9B-44B9-A911-05BCCB6EE3AB}"/>
          </ac:spMkLst>
        </pc:spChg>
        <pc:spChg chg="add">
          <ac:chgData name="Tammy Wilson" userId="e3b55da62d900d7c" providerId="LiveId" clId="{1BE27043-E613-40B0-B732-8999F359BDCB}" dt="2022-09-19T18:43:43.231" v="73" actId="26606"/>
          <ac:spMkLst>
            <pc:docMk/>
            <pc:sldMk cId="3455632018" sldId="277"/>
            <ac:spMk id="11" creationId="{83C98ABE-055B-441F-B07E-44F97F083C39}"/>
          </ac:spMkLst>
        </pc:spChg>
        <pc:spChg chg="add">
          <ac:chgData name="Tammy Wilson" userId="e3b55da62d900d7c" providerId="LiveId" clId="{1BE27043-E613-40B0-B732-8999F359BDCB}" dt="2022-09-19T18:43:43.231" v="73" actId="26606"/>
          <ac:spMkLst>
            <pc:docMk/>
            <pc:sldMk cId="3455632018" sldId="277"/>
            <ac:spMk id="13" creationId="{29FDB030-9B49-4CED-8CCD-4D99382388AC}"/>
          </ac:spMkLst>
        </pc:spChg>
        <pc:spChg chg="add">
          <ac:chgData name="Tammy Wilson" userId="e3b55da62d900d7c" providerId="LiveId" clId="{1BE27043-E613-40B0-B732-8999F359BDCB}" dt="2022-09-19T18:43:43.231" v="73" actId="26606"/>
          <ac:spMkLst>
            <pc:docMk/>
            <pc:sldMk cId="3455632018" sldId="277"/>
            <ac:spMk id="15" creationId="{3783CA14-24A1-485C-8B30-D6A5D87987AD}"/>
          </ac:spMkLst>
        </pc:spChg>
        <pc:spChg chg="add">
          <ac:chgData name="Tammy Wilson" userId="e3b55da62d900d7c" providerId="LiveId" clId="{1BE27043-E613-40B0-B732-8999F359BDCB}" dt="2022-09-19T18:43:43.231" v="73" actId="26606"/>
          <ac:spMkLst>
            <pc:docMk/>
            <pc:sldMk cId="3455632018" sldId="277"/>
            <ac:spMk id="17" creationId="{9A97C86A-04D6-40F7-AE84-31AB43E6A846}"/>
          </ac:spMkLst>
        </pc:spChg>
        <pc:spChg chg="add">
          <ac:chgData name="Tammy Wilson" userId="e3b55da62d900d7c" providerId="LiveId" clId="{1BE27043-E613-40B0-B732-8999F359BDCB}" dt="2022-09-19T18:43:43.231" v="73" actId="26606"/>
          <ac:spMkLst>
            <pc:docMk/>
            <pc:sldMk cId="3455632018" sldId="277"/>
            <ac:spMk id="19" creationId="{FF9F2414-84E8-453E-B1F3-389FDE8192D9}"/>
          </ac:spMkLst>
        </pc:spChg>
        <pc:spChg chg="add">
          <ac:chgData name="Tammy Wilson" userId="e3b55da62d900d7c" providerId="LiveId" clId="{1BE27043-E613-40B0-B732-8999F359BDCB}" dt="2022-09-19T18:43:43.231" v="73" actId="26606"/>
          <ac:spMkLst>
            <pc:docMk/>
            <pc:sldMk cId="3455632018" sldId="277"/>
            <ac:spMk id="21" creationId="{3ECA69A1-7536-43AC-85EF-C7106179F5ED}"/>
          </ac:spMkLst>
        </pc:spChg>
        <pc:picChg chg="mod">
          <ac:chgData name="Tammy Wilson" userId="e3b55da62d900d7c" providerId="LiveId" clId="{1BE27043-E613-40B0-B732-8999F359BDCB}" dt="2022-09-19T18:43:43.231" v="73" actId="26606"/>
          <ac:picMkLst>
            <pc:docMk/>
            <pc:sldMk cId="3455632018" sldId="277"/>
            <ac:picMk id="4" creationId="{C150A5A1-8AAE-40A9-A029-C991174CE9D1}"/>
          </ac:picMkLst>
        </pc:picChg>
      </pc:sldChg>
      <pc:sldChg chg="delSp modSp">
        <pc:chgData name="Tammy Wilson" userId="e3b55da62d900d7c" providerId="LiveId" clId="{1BE27043-E613-40B0-B732-8999F359BDCB}" dt="2022-09-19T18:45:39.790" v="108" actId="478"/>
        <pc:sldMkLst>
          <pc:docMk/>
          <pc:sldMk cId="2335429446" sldId="279"/>
        </pc:sldMkLst>
        <pc:picChg chg="del mod">
          <ac:chgData name="Tammy Wilson" userId="e3b55da62d900d7c" providerId="LiveId" clId="{1BE27043-E613-40B0-B732-8999F359BDCB}" dt="2022-09-19T18:45:39.790" v="108" actId="478"/>
          <ac:picMkLst>
            <pc:docMk/>
            <pc:sldMk cId="2335429446" sldId="279"/>
            <ac:picMk id="4" creationId="{EEDAD85B-2322-4F17-B7D8-88D3A36843ED}"/>
          </ac:picMkLst>
        </pc:picChg>
      </pc:sldChg>
      <pc:sldChg chg="addSp modSp">
        <pc:chgData name="Tammy Wilson" userId="e3b55da62d900d7c" providerId="LiveId" clId="{1BE27043-E613-40B0-B732-8999F359BDCB}" dt="2022-09-21T00:55:25.309" v="1712" actId="14100"/>
        <pc:sldMkLst>
          <pc:docMk/>
          <pc:sldMk cId="2436362483" sldId="280"/>
        </pc:sldMkLst>
        <pc:spChg chg="add mod">
          <ac:chgData name="Tammy Wilson" userId="e3b55da62d900d7c" providerId="LiveId" clId="{1BE27043-E613-40B0-B732-8999F359BDCB}" dt="2022-09-21T00:55:25.309" v="1712" actId="14100"/>
          <ac:spMkLst>
            <pc:docMk/>
            <pc:sldMk cId="2436362483" sldId="280"/>
            <ac:spMk id="6" creationId="{A4EEDF01-8E5D-4986-88EE-5C2FDF35AE10}"/>
          </ac:spMkLst>
        </pc:spChg>
        <pc:picChg chg="mod">
          <ac:chgData name="Tammy Wilson" userId="e3b55da62d900d7c" providerId="LiveId" clId="{1BE27043-E613-40B0-B732-8999F359BDCB}" dt="2022-09-19T18:44:16.819" v="81" actId="14100"/>
          <ac:picMkLst>
            <pc:docMk/>
            <pc:sldMk cId="2436362483" sldId="280"/>
            <ac:picMk id="4" creationId="{8C1462D5-93A3-440B-951D-1A7310F4914D}"/>
          </ac:picMkLst>
        </pc:picChg>
        <pc:picChg chg="mod">
          <ac:chgData name="Tammy Wilson" userId="e3b55da62d900d7c" providerId="LiveId" clId="{1BE27043-E613-40B0-B732-8999F359BDCB}" dt="2022-09-19T18:44:20.975" v="83" actId="14100"/>
          <ac:picMkLst>
            <pc:docMk/>
            <pc:sldMk cId="2436362483" sldId="280"/>
            <ac:picMk id="5" creationId="{ED5AB7F1-2390-49E4-9873-5C3BF5AE867B}"/>
          </ac:picMkLst>
        </pc:picChg>
      </pc:sldChg>
      <pc:sldChg chg="addSp delSp modSp modNotesTx">
        <pc:chgData name="Tammy Wilson" userId="e3b55da62d900d7c" providerId="LiveId" clId="{1BE27043-E613-40B0-B732-8999F359BDCB}" dt="2022-10-06T03:35:52.088" v="2237" actId="20577"/>
        <pc:sldMkLst>
          <pc:docMk/>
          <pc:sldMk cId="3326244122" sldId="281"/>
        </pc:sldMkLst>
        <pc:spChg chg="mod">
          <ac:chgData name="Tammy Wilson" userId="e3b55da62d900d7c" providerId="LiveId" clId="{1BE27043-E613-40B0-B732-8999F359BDCB}" dt="2022-09-20T20:37:45.314" v="959" actId="115"/>
          <ac:spMkLst>
            <pc:docMk/>
            <pc:sldMk cId="3326244122" sldId="281"/>
            <ac:spMk id="5" creationId="{A70D2671-EDCE-4255-B970-3DB7C8DE218B}"/>
          </ac:spMkLst>
        </pc:spChg>
        <pc:spChg chg="add del mod">
          <ac:chgData name="Tammy Wilson" userId="e3b55da62d900d7c" providerId="LiveId" clId="{1BE27043-E613-40B0-B732-8999F359BDCB}" dt="2022-09-19T22:55:58.169" v="947" actId="478"/>
          <ac:spMkLst>
            <pc:docMk/>
            <pc:sldMk cId="3326244122" sldId="281"/>
            <ac:spMk id="6" creationId="{0C62B2BA-1E24-4140-BA40-3789B4803C90}"/>
          </ac:spMkLst>
        </pc:spChg>
        <pc:spChg chg="add mod">
          <ac:chgData name="Tammy Wilson" userId="e3b55da62d900d7c" providerId="LiveId" clId="{1BE27043-E613-40B0-B732-8999F359BDCB}" dt="2022-09-28T22:50:09.839" v="2236" actId="115"/>
          <ac:spMkLst>
            <pc:docMk/>
            <pc:sldMk cId="3326244122" sldId="281"/>
            <ac:spMk id="6" creationId="{0E519D90-021A-4749-B02E-6C3659D0768B}"/>
          </ac:spMkLst>
        </pc:spChg>
        <pc:picChg chg="add del mod">
          <ac:chgData name="Tammy Wilson" userId="e3b55da62d900d7c" providerId="LiveId" clId="{1BE27043-E613-40B0-B732-8999F359BDCB}" dt="2022-09-21T01:04:53.202" v="1950" actId="478"/>
          <ac:picMkLst>
            <pc:docMk/>
            <pc:sldMk cId="3326244122" sldId="281"/>
            <ac:picMk id="3" creationId="{2A7C0462-863E-4CCC-9BE8-5B79BAD738C4}"/>
          </ac:picMkLst>
        </pc:picChg>
        <pc:picChg chg="mod">
          <ac:chgData name="Tammy Wilson" userId="e3b55da62d900d7c" providerId="LiveId" clId="{1BE27043-E613-40B0-B732-8999F359BDCB}" dt="2022-09-21T01:03:55.947" v="1941" actId="1076"/>
          <ac:picMkLst>
            <pc:docMk/>
            <pc:sldMk cId="3326244122" sldId="281"/>
            <ac:picMk id="4" creationId="{CF506FD1-AE55-4209-A15F-F6DBA6ECAFCD}"/>
          </ac:picMkLst>
        </pc:picChg>
        <pc:picChg chg="add mod">
          <ac:chgData name="Tammy Wilson" userId="e3b55da62d900d7c" providerId="LiveId" clId="{1BE27043-E613-40B0-B732-8999F359BDCB}" dt="2022-09-21T01:05:44.520" v="1957" actId="1076"/>
          <ac:picMkLst>
            <pc:docMk/>
            <pc:sldMk cId="3326244122" sldId="281"/>
            <ac:picMk id="7" creationId="{2CBE596C-C74F-465E-AA22-B3FDBF321261}"/>
          </ac:picMkLst>
        </pc:picChg>
      </pc:sldChg>
      <pc:sldChg chg="addSp delSp modSp">
        <pc:chgData name="Tammy Wilson" userId="e3b55da62d900d7c" providerId="LiveId" clId="{1BE27043-E613-40B0-B732-8999F359BDCB}" dt="2022-09-21T01:06:54.379" v="1977" actId="20577"/>
        <pc:sldMkLst>
          <pc:docMk/>
          <pc:sldMk cId="2811282731" sldId="282"/>
        </pc:sldMkLst>
        <pc:spChg chg="mod">
          <ac:chgData name="Tammy Wilson" userId="e3b55da62d900d7c" providerId="LiveId" clId="{1BE27043-E613-40B0-B732-8999F359BDCB}" dt="2022-09-21T01:06:54.379" v="1977" actId="20577"/>
          <ac:spMkLst>
            <pc:docMk/>
            <pc:sldMk cId="2811282731" sldId="282"/>
            <ac:spMk id="5" creationId="{0E857B0D-D98C-41E2-8B3A-0CC3995F87C1}"/>
          </ac:spMkLst>
        </pc:spChg>
        <pc:spChg chg="add del">
          <ac:chgData name="Tammy Wilson" userId="e3b55da62d900d7c" providerId="LiveId" clId="{1BE27043-E613-40B0-B732-8999F359BDCB}" dt="2022-09-21T01:01:07.729" v="1881"/>
          <ac:spMkLst>
            <pc:docMk/>
            <pc:sldMk cId="2811282731" sldId="282"/>
            <ac:spMk id="6" creationId="{E51C5496-5DE8-4FC3-A15E-F72E343BFA63}"/>
          </ac:spMkLst>
        </pc:spChg>
        <pc:picChg chg="add del mod">
          <ac:chgData name="Tammy Wilson" userId="e3b55da62d900d7c" providerId="LiveId" clId="{1BE27043-E613-40B0-B732-8999F359BDCB}" dt="2022-09-21T01:05:31.978" v="1955"/>
          <ac:picMkLst>
            <pc:docMk/>
            <pc:sldMk cId="2811282731" sldId="282"/>
            <ac:picMk id="3" creationId="{6B3D192D-522B-45CE-B24B-1A261E76D9E3}"/>
          </ac:picMkLst>
        </pc:picChg>
        <pc:picChg chg="mod">
          <ac:chgData name="Tammy Wilson" userId="e3b55da62d900d7c" providerId="LiveId" clId="{1BE27043-E613-40B0-B732-8999F359BDCB}" dt="2022-09-19T18:44:34.309" v="88" actId="14100"/>
          <ac:picMkLst>
            <pc:docMk/>
            <pc:sldMk cId="2811282731" sldId="282"/>
            <ac:picMk id="4" creationId="{BACD69E3-3A34-41F1-BBCC-B6B9AF3591AF}"/>
          </ac:picMkLst>
        </pc:picChg>
      </pc:sldChg>
      <pc:sldChg chg="modSp">
        <pc:chgData name="Tammy Wilson" userId="e3b55da62d900d7c" providerId="LiveId" clId="{1BE27043-E613-40B0-B732-8999F359BDCB}" dt="2022-09-21T01:09:24.899" v="2042" actId="20577"/>
        <pc:sldMkLst>
          <pc:docMk/>
          <pc:sldMk cId="1391638680" sldId="283"/>
        </pc:sldMkLst>
        <pc:spChg chg="mod">
          <ac:chgData name="Tammy Wilson" userId="e3b55da62d900d7c" providerId="LiveId" clId="{1BE27043-E613-40B0-B732-8999F359BDCB}" dt="2022-09-21T01:09:24.899" v="2042" actId="20577"/>
          <ac:spMkLst>
            <pc:docMk/>
            <pc:sldMk cId="1391638680" sldId="283"/>
            <ac:spMk id="5" creationId="{303F96FA-0E95-4BB7-8E67-8C47FD0EE424}"/>
          </ac:spMkLst>
        </pc:spChg>
        <pc:picChg chg="mod">
          <ac:chgData name="Tammy Wilson" userId="e3b55da62d900d7c" providerId="LiveId" clId="{1BE27043-E613-40B0-B732-8999F359BDCB}" dt="2022-09-19T18:44:47.035" v="92" actId="14100"/>
          <ac:picMkLst>
            <pc:docMk/>
            <pc:sldMk cId="1391638680" sldId="283"/>
            <ac:picMk id="4" creationId="{699E5B18-510A-459D-92E5-47BBF5CDA42A}"/>
          </ac:picMkLst>
        </pc:picChg>
      </pc:sldChg>
      <pc:sldChg chg="modSp">
        <pc:chgData name="Tammy Wilson" userId="e3b55da62d900d7c" providerId="LiveId" clId="{1BE27043-E613-40B0-B732-8999F359BDCB}" dt="2022-09-21T01:09:42.491" v="2045" actId="1076"/>
        <pc:sldMkLst>
          <pc:docMk/>
          <pc:sldMk cId="337169814" sldId="284"/>
        </pc:sldMkLst>
        <pc:spChg chg="mod">
          <ac:chgData name="Tammy Wilson" userId="e3b55da62d900d7c" providerId="LiveId" clId="{1BE27043-E613-40B0-B732-8999F359BDCB}" dt="2022-09-21T01:09:20.737" v="2041" actId="20577"/>
          <ac:spMkLst>
            <pc:docMk/>
            <pc:sldMk cId="337169814" sldId="284"/>
            <ac:spMk id="2" creationId="{D4E7A5F1-45A8-4DB7-AD4B-AE9D150285DB}"/>
          </ac:spMkLst>
        </pc:spChg>
        <pc:picChg chg="mod modCrop">
          <ac:chgData name="Tammy Wilson" userId="e3b55da62d900d7c" providerId="LiveId" clId="{1BE27043-E613-40B0-B732-8999F359BDCB}" dt="2022-09-21T01:09:39.904" v="2044" actId="1076"/>
          <ac:picMkLst>
            <pc:docMk/>
            <pc:sldMk cId="337169814" sldId="284"/>
            <ac:picMk id="4" creationId="{ABD1703A-2D1D-44D4-893E-351C7A188001}"/>
          </ac:picMkLst>
        </pc:picChg>
        <pc:picChg chg="mod modCrop">
          <ac:chgData name="Tammy Wilson" userId="e3b55da62d900d7c" providerId="LiveId" clId="{1BE27043-E613-40B0-B732-8999F359BDCB}" dt="2022-09-21T01:09:38.397" v="2043" actId="1076"/>
          <ac:picMkLst>
            <pc:docMk/>
            <pc:sldMk cId="337169814" sldId="284"/>
            <ac:picMk id="5" creationId="{F99F2961-595A-4BCB-80A5-45CD3856EB05}"/>
          </ac:picMkLst>
        </pc:picChg>
        <pc:picChg chg="mod modCrop">
          <ac:chgData name="Tammy Wilson" userId="e3b55da62d900d7c" providerId="LiveId" clId="{1BE27043-E613-40B0-B732-8999F359BDCB}" dt="2022-09-21T01:09:42.491" v="2045" actId="1076"/>
          <ac:picMkLst>
            <pc:docMk/>
            <pc:sldMk cId="337169814" sldId="284"/>
            <ac:picMk id="6" creationId="{7829BBEA-8C41-42F7-BA53-980E945A01AD}"/>
          </ac:picMkLst>
        </pc:picChg>
      </pc:sldChg>
      <pc:sldChg chg="modSp">
        <pc:chgData name="Tammy Wilson" userId="e3b55da62d900d7c" providerId="LiveId" clId="{1BE27043-E613-40B0-B732-8999F359BDCB}" dt="2022-09-21T01:10:33.271" v="2055" actId="1076"/>
        <pc:sldMkLst>
          <pc:docMk/>
          <pc:sldMk cId="1465837200" sldId="285"/>
        </pc:sldMkLst>
        <pc:picChg chg="mod modCrop">
          <ac:chgData name="Tammy Wilson" userId="e3b55da62d900d7c" providerId="LiveId" clId="{1BE27043-E613-40B0-B732-8999F359BDCB}" dt="2022-09-21T01:10:29.374" v="2053" actId="1076"/>
          <ac:picMkLst>
            <pc:docMk/>
            <pc:sldMk cId="1465837200" sldId="285"/>
            <ac:picMk id="4" creationId="{D6BFCB64-8519-4D5D-BC0C-5042F5C7F34F}"/>
          </ac:picMkLst>
        </pc:picChg>
        <pc:picChg chg="mod">
          <ac:chgData name="Tammy Wilson" userId="e3b55da62d900d7c" providerId="LiveId" clId="{1BE27043-E613-40B0-B732-8999F359BDCB}" dt="2022-09-21T01:10:31.562" v="2054" actId="1076"/>
          <ac:picMkLst>
            <pc:docMk/>
            <pc:sldMk cId="1465837200" sldId="285"/>
            <ac:picMk id="5" creationId="{32FEEAC5-A51E-4647-92A2-A505A0445E70}"/>
          </ac:picMkLst>
        </pc:picChg>
        <pc:picChg chg="mod">
          <ac:chgData name="Tammy Wilson" userId="e3b55da62d900d7c" providerId="LiveId" clId="{1BE27043-E613-40B0-B732-8999F359BDCB}" dt="2022-09-21T01:10:33.271" v="2055" actId="1076"/>
          <ac:picMkLst>
            <pc:docMk/>
            <pc:sldMk cId="1465837200" sldId="285"/>
            <ac:picMk id="6" creationId="{5437948F-C8DB-467F-B62D-66F357D688B5}"/>
          </ac:picMkLst>
        </pc:picChg>
      </pc:sldChg>
      <pc:sldChg chg="modSp add ord">
        <pc:chgData name="Tammy Wilson" userId="e3b55da62d900d7c" providerId="LiveId" clId="{1BE27043-E613-40B0-B732-8999F359BDCB}" dt="2022-09-21T00:35:43.106" v="1210" actId="20577"/>
        <pc:sldMkLst>
          <pc:docMk/>
          <pc:sldMk cId="937944505" sldId="286"/>
        </pc:sldMkLst>
        <pc:spChg chg="mod">
          <ac:chgData name="Tammy Wilson" userId="e3b55da62d900d7c" providerId="LiveId" clId="{1BE27043-E613-40B0-B732-8999F359BDCB}" dt="2022-09-19T22:28:39.077" v="218" actId="27636"/>
          <ac:spMkLst>
            <pc:docMk/>
            <pc:sldMk cId="937944505" sldId="286"/>
            <ac:spMk id="2" creationId="{94CE65A4-CF01-4582-AACB-77941FEAFE1C}"/>
          </ac:spMkLst>
        </pc:spChg>
        <pc:spChg chg="mod">
          <ac:chgData name="Tammy Wilson" userId="e3b55da62d900d7c" providerId="LiveId" clId="{1BE27043-E613-40B0-B732-8999F359BDCB}" dt="2022-09-21T00:35:43.106" v="1210" actId="20577"/>
          <ac:spMkLst>
            <pc:docMk/>
            <pc:sldMk cId="937944505" sldId="286"/>
            <ac:spMk id="3" creationId="{29D6FD01-AAF2-4B7C-B744-E6DF429116D9}"/>
          </ac:spMkLst>
        </pc:spChg>
      </pc:sldChg>
      <pc:sldChg chg="addSp delSp modSp add del mod setBg">
        <pc:chgData name="Tammy Wilson" userId="e3b55da62d900d7c" providerId="LiveId" clId="{1BE27043-E613-40B0-B732-8999F359BDCB}" dt="2022-09-21T00:21:15.601" v="1168" actId="2696"/>
        <pc:sldMkLst>
          <pc:docMk/>
          <pc:sldMk cId="1492913426" sldId="287"/>
        </pc:sldMkLst>
        <pc:spChg chg="del">
          <ac:chgData name="Tammy Wilson" userId="e3b55da62d900d7c" providerId="LiveId" clId="{1BE27043-E613-40B0-B732-8999F359BDCB}" dt="2022-09-21T00:16:20.328" v="1160" actId="26606"/>
          <ac:spMkLst>
            <pc:docMk/>
            <pc:sldMk cId="1492913426" sldId="287"/>
            <ac:spMk id="2" creationId="{920550E0-FF95-4B57-AB89-5DBB51252CCF}"/>
          </ac:spMkLst>
        </pc:spChg>
        <pc:spChg chg="del">
          <ac:chgData name="Tammy Wilson" userId="e3b55da62d900d7c" providerId="LiveId" clId="{1BE27043-E613-40B0-B732-8999F359BDCB}" dt="2022-09-21T00:16:17.531" v="1159"/>
          <ac:spMkLst>
            <pc:docMk/>
            <pc:sldMk cId="1492913426" sldId="287"/>
            <ac:spMk id="3" creationId="{B62D9689-F4C9-4E6C-B302-66ECFA221ED3}"/>
          </ac:spMkLst>
        </pc:spChg>
        <pc:spChg chg="add">
          <ac:chgData name="Tammy Wilson" userId="e3b55da62d900d7c" providerId="LiveId" clId="{1BE27043-E613-40B0-B732-8999F359BDCB}" dt="2022-09-21T00:16:20.328" v="1160" actId="26606"/>
          <ac:spMkLst>
            <pc:docMk/>
            <pc:sldMk cId="1492913426" sldId="287"/>
            <ac:spMk id="1031" creationId="{42A4FC2C-047E-45A5-965D-8E1E3BF09BC6}"/>
          </ac:spMkLst>
        </pc:spChg>
        <pc:picChg chg="add mod">
          <ac:chgData name="Tammy Wilson" userId="e3b55da62d900d7c" providerId="LiveId" clId="{1BE27043-E613-40B0-B732-8999F359BDCB}" dt="2022-09-21T00:16:20.328" v="1160" actId="26606"/>
          <ac:picMkLst>
            <pc:docMk/>
            <pc:sldMk cId="1492913426" sldId="287"/>
            <ac:picMk id="1026" creationId="{D62B9059-21BA-4DBC-9C16-B05C73252EB4}"/>
          </ac:picMkLst>
        </pc:picChg>
      </pc:sldChg>
      <pc:sldChg chg="addSp delSp modSp add mod ord setBg">
        <pc:chgData name="Tammy Wilson" userId="e3b55da62d900d7c" providerId="LiveId" clId="{1BE27043-E613-40B0-B732-8999F359BDCB}" dt="2022-09-21T00:21:10.013" v="1167"/>
        <pc:sldMkLst>
          <pc:docMk/>
          <pc:sldMk cId="4214059908" sldId="288"/>
        </pc:sldMkLst>
        <pc:spChg chg="del">
          <ac:chgData name="Tammy Wilson" userId="e3b55da62d900d7c" providerId="LiveId" clId="{1BE27043-E613-40B0-B732-8999F359BDCB}" dt="2022-09-21T00:20:04.883" v="1163" actId="26606"/>
          <ac:spMkLst>
            <pc:docMk/>
            <pc:sldMk cId="4214059908" sldId="288"/>
            <ac:spMk id="2" creationId="{52F68D13-F1FE-4559-92AC-61B1AEDFA989}"/>
          </ac:spMkLst>
        </pc:spChg>
        <pc:spChg chg="del">
          <ac:chgData name="Tammy Wilson" userId="e3b55da62d900d7c" providerId="LiveId" clId="{1BE27043-E613-40B0-B732-8999F359BDCB}" dt="2022-09-21T00:19:58.684" v="1162"/>
          <ac:spMkLst>
            <pc:docMk/>
            <pc:sldMk cId="4214059908" sldId="288"/>
            <ac:spMk id="3" creationId="{28C257F7-5A17-4748-82FE-139CB03E66DA}"/>
          </ac:spMkLst>
        </pc:spChg>
        <pc:picChg chg="add mod">
          <ac:chgData name="Tammy Wilson" userId="e3b55da62d900d7c" providerId="LiveId" clId="{1BE27043-E613-40B0-B732-8999F359BDCB}" dt="2022-09-21T00:20:14.708" v="1166" actId="14100"/>
          <ac:picMkLst>
            <pc:docMk/>
            <pc:sldMk cId="4214059908" sldId="288"/>
            <ac:picMk id="2050" creationId="{27B9A0D6-84FC-4892-88E3-F90E37417626}"/>
          </ac:picMkLst>
        </pc:picChg>
      </pc:sldChg>
      <pc:sldChg chg="modSp add">
        <pc:chgData name="Tammy Wilson" userId="e3b55da62d900d7c" providerId="LiveId" clId="{1BE27043-E613-40B0-B732-8999F359BDCB}" dt="2022-09-21T01:13:32.847" v="2065" actId="114"/>
        <pc:sldMkLst>
          <pc:docMk/>
          <pc:sldMk cId="2372709304" sldId="289"/>
        </pc:sldMkLst>
        <pc:spChg chg="mod">
          <ac:chgData name="Tammy Wilson" userId="e3b55da62d900d7c" providerId="LiveId" clId="{1BE27043-E613-40B0-B732-8999F359BDCB}" dt="2022-09-21T01:13:32.847" v="2065" actId="114"/>
          <ac:spMkLst>
            <pc:docMk/>
            <pc:sldMk cId="2372709304" sldId="289"/>
            <ac:spMk id="5" creationId="{A948F5F5-D385-4EDA-B9AF-271B21F57B5D}"/>
          </ac:spMkLst>
        </pc:spChg>
      </pc:sldChg>
      <pc:sldChg chg="addSp delSp modSp add mod setBg">
        <pc:chgData name="Tammy Wilson" userId="e3b55da62d900d7c" providerId="LiveId" clId="{1BE27043-E613-40B0-B732-8999F359BDCB}" dt="2022-10-19T17:25:18.158" v="2252" actId="1076"/>
        <pc:sldMkLst>
          <pc:docMk/>
          <pc:sldMk cId="2740077359" sldId="290"/>
        </pc:sldMkLst>
        <pc:spChg chg="del">
          <ac:chgData name="Tammy Wilson" userId="e3b55da62d900d7c" providerId="LiveId" clId="{1BE27043-E613-40B0-B732-8999F359BDCB}" dt="2022-10-19T17:24:03.837" v="2240" actId="26606"/>
          <ac:spMkLst>
            <pc:docMk/>
            <pc:sldMk cId="2740077359" sldId="290"/>
            <ac:spMk id="2" creationId="{F9C63238-6D05-43F0-962A-477E70A1A429}"/>
          </ac:spMkLst>
        </pc:spChg>
        <pc:spChg chg="del">
          <ac:chgData name="Tammy Wilson" userId="e3b55da62d900d7c" providerId="LiveId" clId="{1BE27043-E613-40B0-B732-8999F359BDCB}" dt="2022-10-19T17:23:56.001" v="2239"/>
          <ac:spMkLst>
            <pc:docMk/>
            <pc:sldMk cId="2740077359" sldId="290"/>
            <ac:spMk id="3" creationId="{ABF8A15D-57BC-4ABA-8C2E-91C2B011F4C6}"/>
          </ac:spMkLst>
        </pc:spChg>
        <pc:spChg chg="add">
          <ac:chgData name="Tammy Wilson" userId="e3b55da62d900d7c" providerId="LiveId" clId="{1BE27043-E613-40B0-B732-8999F359BDCB}" dt="2022-10-19T17:24:03.837" v="2240" actId="26606"/>
          <ac:spMkLst>
            <pc:docMk/>
            <pc:sldMk cId="2740077359" sldId="290"/>
            <ac:spMk id="1031" creationId="{42A4FC2C-047E-45A5-965D-8E1E3BF09BC6}"/>
          </ac:spMkLst>
        </pc:spChg>
        <pc:picChg chg="add mod">
          <ac:chgData name="Tammy Wilson" userId="e3b55da62d900d7c" providerId="LiveId" clId="{1BE27043-E613-40B0-B732-8999F359BDCB}" dt="2022-10-19T17:25:18.158" v="2252" actId="1076"/>
          <ac:picMkLst>
            <pc:docMk/>
            <pc:sldMk cId="2740077359" sldId="290"/>
            <ac:picMk id="1026" creationId="{1457D06C-E113-4292-8C90-B710445A9939}"/>
          </ac:picMkLst>
        </pc:picChg>
      </pc:sldChg>
      <pc:sldChg chg="delSp add setBg delDesignElem">
        <pc:chgData name="Tammy Wilson" userId="e3b55da62d900d7c" providerId="LiveId" clId="{1BE27043-E613-40B0-B732-8999F359BDCB}" dt="2022-10-19T17:25:33.881" v="2254"/>
        <pc:sldMkLst>
          <pc:docMk/>
          <pc:sldMk cId="3762736560" sldId="291"/>
        </pc:sldMkLst>
        <pc:spChg chg="del">
          <ac:chgData name="Tammy Wilson" userId="e3b55da62d900d7c" providerId="LiveId" clId="{1BE27043-E613-40B0-B732-8999F359BDCB}" dt="2022-10-19T17:25:33.881" v="2254"/>
          <ac:spMkLst>
            <pc:docMk/>
            <pc:sldMk cId="3762736560" sldId="291"/>
            <ac:spMk id="1031" creationId="{42A4FC2C-047E-45A5-965D-8E1E3BF09BC6}"/>
          </ac:spMkLst>
        </pc:spChg>
      </pc:sldChg>
      <pc:sldMasterChg chg="modSldLayout">
        <pc:chgData name="Tammy Wilson" userId="e3b55da62d900d7c" providerId="LiveId" clId="{1BE27043-E613-40B0-B732-8999F359BDCB}" dt="2022-09-19T22:29:26.644" v="283" actId="2711"/>
        <pc:sldMasterMkLst>
          <pc:docMk/>
          <pc:sldMasterMk cId="1086508635" sldId="2147483648"/>
        </pc:sldMasterMkLst>
        <pc:sldLayoutChg chg="modSp">
          <pc:chgData name="Tammy Wilson" userId="e3b55da62d900d7c" providerId="LiveId" clId="{1BE27043-E613-40B0-B732-8999F359BDCB}" dt="2022-09-19T22:29:26.644" v="283" actId="2711"/>
          <pc:sldLayoutMkLst>
            <pc:docMk/>
            <pc:sldMasterMk cId="1086508635" sldId="2147483648"/>
            <pc:sldLayoutMk cId="1523470617" sldId="2147483650"/>
          </pc:sldLayoutMkLst>
          <pc:spChg chg="mod">
            <ac:chgData name="Tammy Wilson" userId="e3b55da62d900d7c" providerId="LiveId" clId="{1BE27043-E613-40B0-B732-8999F359BDCB}" dt="2022-09-19T22:29:26.644" v="283" actId="2711"/>
            <ac:spMkLst>
              <pc:docMk/>
              <pc:sldMasterMk cId="1086508635" sldId="2147483648"/>
              <pc:sldLayoutMk cId="1523470617" sldId="2147483650"/>
              <ac:spMk id="2" creationId="{AEDE5893-9BBB-4D4E-B702-C0FDA60F772C}"/>
            </ac:spMkLst>
          </pc:spChg>
          <pc:spChg chg="mod">
            <ac:chgData name="Tammy Wilson" userId="e3b55da62d900d7c" providerId="LiveId" clId="{1BE27043-E613-40B0-B732-8999F359BDCB}" dt="2022-09-19T22:29:21.657" v="282" actId="255"/>
            <ac:spMkLst>
              <pc:docMk/>
              <pc:sldMasterMk cId="1086508635" sldId="2147483648"/>
              <pc:sldLayoutMk cId="1523470617" sldId="2147483650"/>
              <ac:spMk id="3" creationId="{1D1C2D15-C016-4DD9-9CE2-4725E7CBDB79}"/>
            </ac:spMkLst>
          </pc:spChg>
        </pc:sldLayoutChg>
      </pc:sldMasterChg>
    </pc:docChg>
  </pc:docChgLst>
  <pc:docChgLst>
    <pc:chgData name="Tammy Wilson" userId="0392548a-554d-41ce-90db-a9cc305eb12d" providerId="ADAL" clId="{CE971889-1C2A-4124-AD35-ACC1F524B4DA}"/>
    <pc:docChg chg="undo custSel addSld delSld modSld sldOrd">
      <pc:chgData name="Tammy Wilson" userId="0392548a-554d-41ce-90db-a9cc305eb12d" providerId="ADAL" clId="{CE971889-1C2A-4124-AD35-ACC1F524B4DA}" dt="2024-02-26T23:38:20.874" v="3240" actId="207"/>
      <pc:docMkLst>
        <pc:docMk/>
      </pc:docMkLst>
      <pc:sldChg chg="modSp mod">
        <pc:chgData name="Tammy Wilson" userId="0392548a-554d-41ce-90db-a9cc305eb12d" providerId="ADAL" clId="{CE971889-1C2A-4124-AD35-ACC1F524B4DA}" dt="2024-02-26T18:03:07.877" v="1294" actId="20577"/>
        <pc:sldMkLst>
          <pc:docMk/>
          <pc:sldMk cId="3796049134" sldId="257"/>
        </pc:sldMkLst>
        <pc:spChg chg="mod">
          <ac:chgData name="Tammy Wilson" userId="0392548a-554d-41ce-90db-a9cc305eb12d" providerId="ADAL" clId="{CE971889-1C2A-4124-AD35-ACC1F524B4DA}" dt="2024-02-26T18:03:07.877" v="1294" actId="20577"/>
          <ac:spMkLst>
            <pc:docMk/>
            <pc:sldMk cId="3796049134" sldId="257"/>
            <ac:spMk id="3" creationId="{0161C9A2-8C96-4383-966C-864B0AD1237C}"/>
          </ac:spMkLst>
        </pc:spChg>
        <pc:picChg chg="mod">
          <ac:chgData name="Tammy Wilson" userId="0392548a-554d-41ce-90db-a9cc305eb12d" providerId="ADAL" clId="{CE971889-1C2A-4124-AD35-ACC1F524B4DA}" dt="2024-02-20T17:11:43.524" v="1167" actId="1076"/>
          <ac:picMkLst>
            <pc:docMk/>
            <pc:sldMk cId="3796049134" sldId="257"/>
            <ac:picMk id="5" creationId="{9684C3B2-B6BF-49C5-A87F-D2A12776DE1A}"/>
          </ac:picMkLst>
        </pc:picChg>
      </pc:sldChg>
      <pc:sldChg chg="modSp mod ord">
        <pc:chgData name="Tammy Wilson" userId="0392548a-554d-41ce-90db-a9cc305eb12d" providerId="ADAL" clId="{CE971889-1C2A-4124-AD35-ACC1F524B4DA}" dt="2024-02-26T23:38:14.745" v="3239" actId="20577"/>
        <pc:sldMkLst>
          <pc:docMk/>
          <pc:sldMk cId="666483312" sldId="258"/>
        </pc:sldMkLst>
        <pc:spChg chg="mod">
          <ac:chgData name="Tammy Wilson" userId="0392548a-554d-41ce-90db-a9cc305eb12d" providerId="ADAL" clId="{CE971889-1C2A-4124-AD35-ACC1F524B4DA}" dt="2024-02-26T23:38:14.745" v="3239" actId="20577"/>
          <ac:spMkLst>
            <pc:docMk/>
            <pc:sldMk cId="666483312" sldId="258"/>
            <ac:spMk id="3" creationId="{BCFA2200-0970-4F8B-BA93-EC1CB5260579}"/>
          </ac:spMkLst>
        </pc:spChg>
      </pc:sldChg>
      <pc:sldChg chg="delSp add setBg delDesignElem">
        <pc:chgData name="Tammy Wilson" userId="0392548a-554d-41ce-90db-a9cc305eb12d" providerId="ADAL" clId="{CE971889-1C2A-4124-AD35-ACC1F524B4DA}" dt="2024-02-06T05:02:08.908" v="8"/>
        <pc:sldMkLst>
          <pc:docMk/>
          <pc:sldMk cId="0" sldId="259"/>
        </pc:sldMkLst>
        <pc:spChg chg="del">
          <ac:chgData name="Tammy Wilson" userId="0392548a-554d-41ce-90db-a9cc305eb12d" providerId="ADAL" clId="{CE971889-1C2A-4124-AD35-ACC1F524B4DA}" dt="2024-02-06T05:02:08.908" v="8"/>
          <ac:spMkLst>
            <pc:docMk/>
            <pc:sldMk cId="0" sldId="259"/>
            <ac:spMk id="80" creationId="{2B566528-1B12-4246-9431-5C2D7D081168}"/>
          </ac:spMkLst>
        </pc:spChg>
        <pc:grpChg chg="del">
          <ac:chgData name="Tammy Wilson" userId="0392548a-554d-41ce-90db-a9cc305eb12d" providerId="ADAL" clId="{CE971889-1C2A-4124-AD35-ACC1F524B4DA}" dt="2024-02-06T05:02:08.908" v="8"/>
          <ac:grpSpMkLst>
            <pc:docMk/>
            <pc:sldMk cId="0" sldId="259"/>
            <ac:grpSpMk id="82" creationId="{4724F874-E407-41A5-918C-1CF5DF5269E1}"/>
          </ac:grpSpMkLst>
        </pc:grpChg>
        <pc:grpChg chg="del">
          <ac:chgData name="Tammy Wilson" userId="0392548a-554d-41ce-90db-a9cc305eb12d" providerId="ADAL" clId="{CE971889-1C2A-4124-AD35-ACC1F524B4DA}" dt="2024-02-06T05:02:08.908" v="8"/>
          <ac:grpSpMkLst>
            <pc:docMk/>
            <pc:sldMk cId="0" sldId="259"/>
            <ac:grpSpMk id="87" creationId="{DC8D6E3B-FFED-480F-941D-FE376375B8B7}"/>
          </ac:grpSpMkLst>
        </pc:grpChg>
      </pc:sldChg>
      <pc:sldChg chg="modSp mod ord">
        <pc:chgData name="Tammy Wilson" userId="0392548a-554d-41ce-90db-a9cc305eb12d" providerId="ADAL" clId="{CE971889-1C2A-4124-AD35-ACC1F524B4DA}" dt="2024-02-26T23:37:45.871" v="3228" actId="20577"/>
        <pc:sldMkLst>
          <pc:docMk/>
          <pc:sldMk cId="1815490768" sldId="260"/>
        </pc:sldMkLst>
        <pc:spChg chg="mod">
          <ac:chgData name="Tammy Wilson" userId="0392548a-554d-41ce-90db-a9cc305eb12d" providerId="ADAL" clId="{CE971889-1C2A-4124-AD35-ACC1F524B4DA}" dt="2024-02-26T23:37:45.871" v="3228" actId="20577"/>
          <ac:spMkLst>
            <pc:docMk/>
            <pc:sldMk cId="1815490768" sldId="260"/>
            <ac:spMk id="5" creationId="{4FDB1801-8B7C-4AE7-8562-8D0C6FC5B848}"/>
          </ac:spMkLst>
        </pc:spChg>
      </pc:sldChg>
      <pc:sldChg chg="modSp mod">
        <pc:chgData name="Tammy Wilson" userId="0392548a-554d-41ce-90db-a9cc305eb12d" providerId="ADAL" clId="{CE971889-1C2A-4124-AD35-ACC1F524B4DA}" dt="2024-02-26T23:22:44.400" v="2395" actId="20577"/>
        <pc:sldMkLst>
          <pc:docMk/>
          <pc:sldMk cId="3371884802" sldId="262"/>
        </pc:sldMkLst>
        <pc:spChg chg="mod">
          <ac:chgData name="Tammy Wilson" userId="0392548a-554d-41ce-90db-a9cc305eb12d" providerId="ADAL" clId="{CE971889-1C2A-4124-AD35-ACC1F524B4DA}" dt="2024-02-26T23:22:44.400" v="2395" actId="20577"/>
          <ac:spMkLst>
            <pc:docMk/>
            <pc:sldMk cId="3371884802" sldId="262"/>
            <ac:spMk id="5" creationId="{A948F5F5-D385-4EDA-B9AF-271B21F57B5D}"/>
          </ac:spMkLst>
        </pc:spChg>
      </pc:sldChg>
      <pc:sldChg chg="modSp mod">
        <pc:chgData name="Tammy Wilson" userId="0392548a-554d-41ce-90db-a9cc305eb12d" providerId="ADAL" clId="{CE971889-1C2A-4124-AD35-ACC1F524B4DA}" dt="2024-02-26T23:26:23.751" v="2663" actId="20577"/>
        <pc:sldMkLst>
          <pc:docMk/>
          <pc:sldMk cId="1263780476" sldId="266"/>
        </pc:sldMkLst>
        <pc:spChg chg="mod">
          <ac:chgData name="Tammy Wilson" userId="0392548a-554d-41ce-90db-a9cc305eb12d" providerId="ADAL" clId="{CE971889-1C2A-4124-AD35-ACC1F524B4DA}" dt="2024-02-26T23:26:23.751" v="2663" actId="20577"/>
          <ac:spMkLst>
            <pc:docMk/>
            <pc:sldMk cId="1263780476" sldId="266"/>
            <ac:spMk id="5" creationId="{2D62609C-3293-4A1B-AE45-2E45A7CCEA7B}"/>
          </ac:spMkLst>
        </pc:spChg>
      </pc:sldChg>
      <pc:sldChg chg="addSp delSp modSp add mod setBg delDesignElem">
        <pc:chgData name="Tammy Wilson" userId="0392548a-554d-41ce-90db-a9cc305eb12d" providerId="ADAL" clId="{CE971889-1C2A-4124-AD35-ACC1F524B4DA}" dt="2024-02-06T16:54:42.741" v="306" actId="1076"/>
        <pc:sldMkLst>
          <pc:docMk/>
          <pc:sldMk cId="0" sldId="267"/>
        </pc:sldMkLst>
        <pc:spChg chg="add mod">
          <ac:chgData name="Tammy Wilson" userId="0392548a-554d-41ce-90db-a9cc305eb12d" providerId="ADAL" clId="{CE971889-1C2A-4124-AD35-ACC1F524B4DA}" dt="2024-02-06T16:54:42.741" v="306" actId="1076"/>
          <ac:spMkLst>
            <pc:docMk/>
            <pc:sldMk cId="0" sldId="267"/>
            <ac:spMk id="3" creationId="{373BCD28-ED69-EE60-3ED4-CF27162475EB}"/>
          </ac:spMkLst>
        </pc:spChg>
        <pc:spChg chg="del">
          <ac:chgData name="Tammy Wilson" userId="0392548a-554d-41ce-90db-a9cc305eb12d" providerId="ADAL" clId="{CE971889-1C2A-4124-AD35-ACC1F524B4DA}" dt="2024-02-06T16:53:30.902" v="286"/>
          <ac:spMkLst>
            <pc:docMk/>
            <pc:sldMk cId="0" sldId="267"/>
            <ac:spMk id="99" creationId="{16AC3602-3348-4F31-9E43-076B03514ECB}"/>
          </ac:spMkLst>
        </pc:spChg>
        <pc:spChg chg="del">
          <ac:chgData name="Tammy Wilson" userId="0392548a-554d-41ce-90db-a9cc305eb12d" providerId="ADAL" clId="{CE971889-1C2A-4124-AD35-ACC1F524B4DA}" dt="2024-02-06T16:53:30.902" v="286"/>
          <ac:spMkLst>
            <pc:docMk/>
            <pc:sldMk cId="0" sldId="267"/>
            <ac:spMk id="101" creationId="{394094B0-A6C9-44BE-9042-66EF0612F625}"/>
          </ac:spMkLst>
        </pc:spChg>
        <pc:spChg chg="del">
          <ac:chgData name="Tammy Wilson" userId="0392548a-554d-41ce-90db-a9cc305eb12d" providerId="ADAL" clId="{CE971889-1C2A-4124-AD35-ACC1F524B4DA}" dt="2024-02-06T16:53:30.902" v="286"/>
          <ac:spMkLst>
            <pc:docMk/>
            <pc:sldMk cId="0" sldId="267"/>
            <ac:spMk id="103" creationId="{64C2CA96-0B16-4AA7-B340-33044D238597}"/>
          </ac:spMkLst>
        </pc:spChg>
        <pc:spChg chg="del">
          <ac:chgData name="Tammy Wilson" userId="0392548a-554d-41ce-90db-a9cc305eb12d" providerId="ADAL" clId="{CE971889-1C2A-4124-AD35-ACC1F524B4DA}" dt="2024-02-06T16:53:30.902" v="286"/>
          <ac:spMkLst>
            <pc:docMk/>
            <pc:sldMk cId="0" sldId="267"/>
            <ac:spMk id="105" creationId="{1D50D7A8-F1D5-4306-8A9B-DD7A73EB8BCE}"/>
          </ac:spMkLst>
        </pc:spChg>
        <pc:spChg chg="mod">
          <ac:chgData name="Tammy Wilson" userId="0392548a-554d-41ce-90db-a9cc305eb12d" providerId="ADAL" clId="{CE971889-1C2A-4124-AD35-ACC1F524B4DA}" dt="2024-02-06T16:54:29.446" v="303"/>
          <ac:spMkLst>
            <pc:docMk/>
            <pc:sldMk cId="0" sldId="267"/>
            <ac:spMk id="221" creationId="{00000000-0000-0000-0000-000000000000}"/>
          </ac:spMkLst>
        </pc:spChg>
        <pc:graphicFrameChg chg="mod">
          <ac:chgData name="Tammy Wilson" userId="0392548a-554d-41ce-90db-a9cc305eb12d" providerId="ADAL" clId="{CE971889-1C2A-4124-AD35-ACC1F524B4DA}" dt="2024-02-06T16:54:36.666" v="305"/>
          <ac:graphicFrameMkLst>
            <pc:docMk/>
            <pc:sldMk cId="0" sldId="267"/>
            <ac:graphicFrameMk id="223" creationId="{96132F15-D2B5-41FA-BB50-55DD6CB14AEC}"/>
          </ac:graphicFrameMkLst>
        </pc:graphicFrameChg>
      </pc:sldChg>
      <pc:sldChg chg="modSp mod">
        <pc:chgData name="Tammy Wilson" userId="0392548a-554d-41ce-90db-a9cc305eb12d" providerId="ADAL" clId="{CE971889-1C2A-4124-AD35-ACC1F524B4DA}" dt="2024-02-26T23:27:38.487" v="2726" actId="115"/>
        <pc:sldMkLst>
          <pc:docMk/>
          <pc:sldMk cId="3559648395" sldId="269"/>
        </pc:sldMkLst>
        <pc:spChg chg="mod">
          <ac:chgData name="Tammy Wilson" userId="0392548a-554d-41ce-90db-a9cc305eb12d" providerId="ADAL" clId="{CE971889-1C2A-4124-AD35-ACC1F524B4DA}" dt="2024-02-26T23:27:38.487" v="2726" actId="115"/>
          <ac:spMkLst>
            <pc:docMk/>
            <pc:sldMk cId="3559648395" sldId="269"/>
            <ac:spMk id="6" creationId="{F06FCAFC-949F-429D-943D-C6D2686B2AF9}"/>
          </ac:spMkLst>
        </pc:spChg>
      </pc:sldChg>
      <pc:sldChg chg="modSp mod">
        <pc:chgData name="Tammy Wilson" userId="0392548a-554d-41ce-90db-a9cc305eb12d" providerId="ADAL" clId="{CE971889-1C2A-4124-AD35-ACC1F524B4DA}" dt="2024-02-26T21:29:19.038" v="2370" actId="20577"/>
        <pc:sldMkLst>
          <pc:docMk/>
          <pc:sldMk cId="2210918743" sldId="270"/>
        </pc:sldMkLst>
        <pc:spChg chg="mod">
          <ac:chgData name="Tammy Wilson" userId="0392548a-554d-41ce-90db-a9cc305eb12d" providerId="ADAL" clId="{CE971889-1C2A-4124-AD35-ACC1F524B4DA}" dt="2024-02-26T21:29:19.038" v="2370" actId="20577"/>
          <ac:spMkLst>
            <pc:docMk/>
            <pc:sldMk cId="2210918743" sldId="270"/>
            <ac:spMk id="5" creationId="{1EBC5F90-EBAD-4A86-B521-2709DF3A0A33}"/>
          </ac:spMkLst>
        </pc:spChg>
      </pc:sldChg>
      <pc:sldChg chg="del">
        <pc:chgData name="Tammy Wilson" userId="0392548a-554d-41ce-90db-a9cc305eb12d" providerId="ADAL" clId="{CE971889-1C2A-4124-AD35-ACC1F524B4DA}" dt="2024-02-26T23:28:10.510" v="2727" actId="47"/>
        <pc:sldMkLst>
          <pc:docMk/>
          <pc:sldMk cId="1112181403" sldId="274"/>
        </pc:sldMkLst>
      </pc:sldChg>
      <pc:sldChg chg="addSp modSp mod">
        <pc:chgData name="Tammy Wilson" userId="0392548a-554d-41ce-90db-a9cc305eb12d" providerId="ADAL" clId="{CE971889-1C2A-4124-AD35-ACC1F524B4DA}" dt="2024-02-26T23:29:16.622" v="2780" actId="113"/>
        <pc:sldMkLst>
          <pc:docMk/>
          <pc:sldMk cId="4049087155" sldId="276"/>
        </pc:sldMkLst>
        <pc:spChg chg="mod">
          <ac:chgData name="Tammy Wilson" userId="0392548a-554d-41ce-90db-a9cc305eb12d" providerId="ADAL" clId="{CE971889-1C2A-4124-AD35-ACC1F524B4DA}" dt="2024-02-26T23:29:16.622" v="2780" actId="113"/>
          <ac:spMkLst>
            <pc:docMk/>
            <pc:sldMk cId="4049087155" sldId="276"/>
            <ac:spMk id="5" creationId="{9D0DCCB7-5142-467D-80B8-B1FB667AD22E}"/>
          </ac:spMkLst>
        </pc:spChg>
        <pc:picChg chg="mod">
          <ac:chgData name="Tammy Wilson" userId="0392548a-554d-41ce-90db-a9cc305eb12d" providerId="ADAL" clId="{CE971889-1C2A-4124-AD35-ACC1F524B4DA}" dt="2024-02-20T17:13:36.125" v="1203" actId="14100"/>
          <ac:picMkLst>
            <pc:docMk/>
            <pc:sldMk cId="4049087155" sldId="276"/>
            <ac:picMk id="7" creationId="{BC2FA6C9-EAE6-456E-A4A4-6F1B00DCEFCD}"/>
          </ac:picMkLst>
        </pc:picChg>
        <pc:picChg chg="add mod">
          <ac:chgData name="Tammy Wilson" userId="0392548a-554d-41ce-90db-a9cc305eb12d" providerId="ADAL" clId="{CE971889-1C2A-4124-AD35-ACC1F524B4DA}" dt="2024-02-20T17:13:57.760" v="1209" actId="1076"/>
          <ac:picMkLst>
            <pc:docMk/>
            <pc:sldMk cId="4049087155" sldId="276"/>
            <ac:picMk id="1026" creationId="{DD1B56EE-A26C-A496-D3A1-AE6747C81C63}"/>
          </ac:picMkLst>
        </pc:picChg>
      </pc:sldChg>
      <pc:sldChg chg="modSp add mod">
        <pc:chgData name="Tammy Wilson" userId="0392548a-554d-41ce-90db-a9cc305eb12d" providerId="ADAL" clId="{CE971889-1C2A-4124-AD35-ACC1F524B4DA}" dt="2024-02-26T16:51:38.756" v="1275" actId="1076"/>
        <pc:sldMkLst>
          <pc:docMk/>
          <pc:sldMk cId="2264060160" sldId="277"/>
        </pc:sldMkLst>
        <pc:spChg chg="mod">
          <ac:chgData name="Tammy Wilson" userId="0392548a-554d-41ce-90db-a9cc305eb12d" providerId="ADAL" clId="{CE971889-1C2A-4124-AD35-ACC1F524B4DA}" dt="2024-02-26T16:50:08.301" v="1269" actId="27636"/>
          <ac:spMkLst>
            <pc:docMk/>
            <pc:sldMk cId="2264060160" sldId="277"/>
            <ac:spMk id="2" creationId="{F594C543-52D5-40EC-89E4-397AD16385B8}"/>
          </ac:spMkLst>
        </pc:spChg>
        <pc:spChg chg="mod">
          <ac:chgData name="Tammy Wilson" userId="0392548a-554d-41ce-90db-a9cc305eb12d" providerId="ADAL" clId="{CE971889-1C2A-4124-AD35-ACC1F524B4DA}" dt="2024-02-26T16:50:08.301" v="1270" actId="27636"/>
          <ac:spMkLst>
            <pc:docMk/>
            <pc:sldMk cId="2264060160" sldId="277"/>
            <ac:spMk id="3" creationId="{3CEEA60A-EBD2-4754-9ECE-6C3CA2530D04}"/>
          </ac:spMkLst>
        </pc:spChg>
        <pc:picChg chg="mod">
          <ac:chgData name="Tammy Wilson" userId="0392548a-554d-41ce-90db-a9cc305eb12d" providerId="ADAL" clId="{CE971889-1C2A-4124-AD35-ACC1F524B4DA}" dt="2024-02-26T16:51:38.756" v="1275" actId="1076"/>
          <ac:picMkLst>
            <pc:docMk/>
            <pc:sldMk cId="2264060160" sldId="277"/>
            <ac:picMk id="1026" creationId="{46CFE8E0-53E6-414D-A3D4-095344F4F7E9}"/>
          </ac:picMkLst>
        </pc:picChg>
      </pc:sldChg>
      <pc:sldChg chg="del">
        <pc:chgData name="Tammy Wilson" userId="0392548a-554d-41ce-90db-a9cc305eb12d" providerId="ADAL" clId="{CE971889-1C2A-4124-AD35-ACC1F524B4DA}" dt="2024-02-26T18:29:09.915" v="2151" actId="47"/>
        <pc:sldMkLst>
          <pc:docMk/>
          <pc:sldMk cId="2335429446" sldId="279"/>
        </pc:sldMkLst>
      </pc:sldChg>
      <pc:sldChg chg="modSp del mod">
        <pc:chgData name="Tammy Wilson" userId="0392548a-554d-41ce-90db-a9cc305eb12d" providerId="ADAL" clId="{CE971889-1C2A-4124-AD35-ACC1F524B4DA}" dt="2024-02-06T16:54:46.168" v="307" actId="47"/>
        <pc:sldMkLst>
          <pc:docMk/>
          <pc:sldMk cId="937944505" sldId="286"/>
        </pc:sldMkLst>
        <pc:spChg chg="mod">
          <ac:chgData name="Tammy Wilson" userId="0392548a-554d-41ce-90db-a9cc305eb12d" providerId="ADAL" clId="{CE971889-1C2A-4124-AD35-ACC1F524B4DA}" dt="2024-02-06T16:54:18.482" v="298" actId="21"/>
          <ac:spMkLst>
            <pc:docMk/>
            <pc:sldMk cId="937944505" sldId="286"/>
            <ac:spMk id="3" creationId="{29D6FD01-AAF2-4B7C-B744-E6DF429116D9}"/>
          </ac:spMkLst>
        </pc:spChg>
      </pc:sldChg>
      <pc:sldChg chg="ord">
        <pc:chgData name="Tammy Wilson" userId="0392548a-554d-41ce-90db-a9cc305eb12d" providerId="ADAL" clId="{CE971889-1C2A-4124-AD35-ACC1F524B4DA}" dt="2024-02-06T16:50:07.268" v="284"/>
        <pc:sldMkLst>
          <pc:docMk/>
          <pc:sldMk cId="4214059908" sldId="288"/>
        </pc:sldMkLst>
      </pc:sldChg>
      <pc:sldChg chg="modSp mod">
        <pc:chgData name="Tammy Wilson" userId="0392548a-554d-41ce-90db-a9cc305eb12d" providerId="ADAL" clId="{CE971889-1C2A-4124-AD35-ACC1F524B4DA}" dt="2024-02-26T23:22:59.717" v="2403" actId="20577"/>
        <pc:sldMkLst>
          <pc:docMk/>
          <pc:sldMk cId="2372709304" sldId="289"/>
        </pc:sldMkLst>
        <pc:spChg chg="mod">
          <ac:chgData name="Tammy Wilson" userId="0392548a-554d-41ce-90db-a9cc305eb12d" providerId="ADAL" clId="{CE971889-1C2A-4124-AD35-ACC1F524B4DA}" dt="2024-02-26T23:22:59.717" v="2403" actId="20577"/>
          <ac:spMkLst>
            <pc:docMk/>
            <pc:sldMk cId="2372709304" sldId="289"/>
            <ac:spMk id="5" creationId="{A948F5F5-D385-4EDA-B9AF-271B21F57B5D}"/>
          </ac:spMkLst>
        </pc:spChg>
      </pc:sldChg>
      <pc:sldChg chg="ord modNotesTx">
        <pc:chgData name="Tammy Wilson" userId="0392548a-554d-41ce-90db-a9cc305eb12d" providerId="ADAL" clId="{CE971889-1C2A-4124-AD35-ACC1F524B4DA}" dt="2024-02-14T16:55:43.770" v="1164"/>
        <pc:sldMkLst>
          <pc:docMk/>
          <pc:sldMk cId="2740077359" sldId="290"/>
        </pc:sldMkLst>
      </pc:sldChg>
      <pc:sldChg chg="modSp add mod ord setBg modAnim">
        <pc:chgData name="Tammy Wilson" userId="0392548a-554d-41ce-90db-a9cc305eb12d" providerId="ADAL" clId="{CE971889-1C2A-4124-AD35-ACC1F524B4DA}" dt="2024-02-26T23:36:00.769" v="3175" actId="27636"/>
        <pc:sldMkLst>
          <pc:docMk/>
          <pc:sldMk cId="0" sldId="292"/>
        </pc:sldMkLst>
        <pc:spChg chg="mod">
          <ac:chgData name="Tammy Wilson" userId="0392548a-554d-41ce-90db-a9cc305eb12d" providerId="ADAL" clId="{CE971889-1C2A-4124-AD35-ACC1F524B4DA}" dt="2024-02-26T23:32:43.038" v="3047" actId="14100"/>
          <ac:spMkLst>
            <pc:docMk/>
            <pc:sldMk cId="0" sldId="292"/>
            <ac:spMk id="267" creationId="{00000000-0000-0000-0000-000000000000}"/>
          </ac:spMkLst>
        </pc:spChg>
        <pc:spChg chg="mod">
          <ac:chgData name="Tammy Wilson" userId="0392548a-554d-41ce-90db-a9cc305eb12d" providerId="ADAL" clId="{CE971889-1C2A-4124-AD35-ACC1F524B4DA}" dt="2024-02-26T23:36:00.769" v="3175" actId="27636"/>
          <ac:spMkLst>
            <pc:docMk/>
            <pc:sldMk cId="0" sldId="292"/>
            <ac:spMk id="268" creationId="{00000000-0000-0000-0000-000000000000}"/>
          </ac:spMkLst>
        </pc:spChg>
      </pc:sldChg>
      <pc:sldChg chg="addSp delSp modSp add del mod setBg delDesignElem">
        <pc:chgData name="Tammy Wilson" userId="0392548a-554d-41ce-90db-a9cc305eb12d" providerId="ADAL" clId="{CE971889-1C2A-4124-AD35-ACC1F524B4DA}" dt="2024-02-07T04:49:18.008" v="776" actId="47"/>
        <pc:sldMkLst>
          <pc:docMk/>
          <pc:sldMk cId="4193277751" sldId="293"/>
        </pc:sldMkLst>
        <pc:spChg chg="mod">
          <ac:chgData name="Tammy Wilson" userId="0392548a-554d-41ce-90db-a9cc305eb12d" providerId="ADAL" clId="{CE971889-1C2A-4124-AD35-ACC1F524B4DA}" dt="2024-02-07T00:10:46.135" v="752" actId="27636"/>
          <ac:spMkLst>
            <pc:docMk/>
            <pc:sldMk cId="4193277751" sldId="293"/>
            <ac:spMk id="2" creationId="{89ABC661-7ED1-4B08-B47D-6A98C52380E8}"/>
          </ac:spMkLst>
        </pc:spChg>
        <pc:spChg chg="add mod">
          <ac:chgData name="Tammy Wilson" userId="0392548a-554d-41ce-90db-a9cc305eb12d" providerId="ADAL" clId="{CE971889-1C2A-4124-AD35-ACC1F524B4DA}" dt="2024-02-07T04:48:16.273" v="766" actId="1076"/>
          <ac:spMkLst>
            <pc:docMk/>
            <pc:sldMk cId="4193277751" sldId="293"/>
            <ac:spMk id="3" creationId="{6A92CC6C-BAD5-9763-A92F-511C1382F0BB}"/>
          </ac:spMkLst>
        </pc:spChg>
        <pc:spChg chg="del">
          <ac:chgData name="Tammy Wilson" userId="0392548a-554d-41ce-90db-a9cc305eb12d" providerId="ADAL" clId="{CE971889-1C2A-4124-AD35-ACC1F524B4DA}" dt="2024-02-06T05:01:01.405" v="4"/>
          <ac:spMkLst>
            <pc:docMk/>
            <pc:sldMk cId="4193277751" sldId="293"/>
            <ac:spMk id="73" creationId="{823AC064-BC96-4F32-8AE1-B2FD38754823}"/>
          </ac:spMkLst>
        </pc:spChg>
        <pc:picChg chg="add del mod">
          <ac:chgData name="Tammy Wilson" userId="0392548a-554d-41ce-90db-a9cc305eb12d" providerId="ADAL" clId="{CE971889-1C2A-4124-AD35-ACC1F524B4DA}" dt="2024-02-07T04:49:05.330" v="772" actId="21"/>
          <ac:picMkLst>
            <pc:docMk/>
            <pc:sldMk cId="4193277751" sldId="293"/>
            <ac:picMk id="1026" creationId="{FE0594C3-6F65-AB93-10EE-47224F6499EE}"/>
          </ac:picMkLst>
        </pc:picChg>
        <pc:picChg chg="del">
          <ac:chgData name="Tammy Wilson" userId="0392548a-554d-41ce-90db-a9cc305eb12d" providerId="ADAL" clId="{CE971889-1C2A-4124-AD35-ACC1F524B4DA}" dt="2024-02-07T04:48:01.470" v="757" actId="478"/>
          <ac:picMkLst>
            <pc:docMk/>
            <pc:sldMk cId="4193277751" sldId="293"/>
            <ac:picMk id="6146" creationId="{0616EED0-FE36-4B79-A6FB-0D49993BF04C}"/>
          </ac:picMkLst>
        </pc:picChg>
        <pc:picChg chg="del">
          <ac:chgData name="Tammy Wilson" userId="0392548a-554d-41ce-90db-a9cc305eb12d" providerId="ADAL" clId="{CE971889-1C2A-4124-AD35-ACC1F524B4DA}" dt="2024-02-07T04:48:03.127" v="758" actId="478"/>
          <ac:picMkLst>
            <pc:docMk/>
            <pc:sldMk cId="4193277751" sldId="293"/>
            <ac:picMk id="6148" creationId="{8640BCE9-2173-47D4-A373-7F545FDA2470}"/>
          </ac:picMkLst>
        </pc:picChg>
        <pc:cxnChg chg="del">
          <ac:chgData name="Tammy Wilson" userId="0392548a-554d-41ce-90db-a9cc305eb12d" providerId="ADAL" clId="{CE971889-1C2A-4124-AD35-ACC1F524B4DA}" dt="2024-02-06T05:01:01.405" v="4"/>
          <ac:cxnSpMkLst>
            <pc:docMk/>
            <pc:sldMk cId="4193277751" sldId="293"/>
            <ac:cxnSpMk id="75" creationId="{7E7C77BC-7138-40B1-A15B-20F57A494629}"/>
          </ac:cxnSpMkLst>
        </pc:cxnChg>
        <pc:cxnChg chg="del">
          <ac:chgData name="Tammy Wilson" userId="0392548a-554d-41ce-90db-a9cc305eb12d" providerId="ADAL" clId="{CE971889-1C2A-4124-AD35-ACC1F524B4DA}" dt="2024-02-06T05:01:01.405" v="4"/>
          <ac:cxnSpMkLst>
            <pc:docMk/>
            <pc:sldMk cId="4193277751" sldId="293"/>
            <ac:cxnSpMk id="77" creationId="{DB146403-F3D6-484B-B2ED-97F9565D0370}"/>
          </ac:cxnSpMkLst>
        </pc:cxnChg>
      </pc:sldChg>
      <pc:sldChg chg="delSp add setBg delDesignElem">
        <pc:chgData name="Tammy Wilson" userId="0392548a-554d-41ce-90db-a9cc305eb12d" providerId="ADAL" clId="{CE971889-1C2A-4124-AD35-ACC1F524B4DA}" dt="2024-02-06T05:01:01.405" v="4"/>
        <pc:sldMkLst>
          <pc:docMk/>
          <pc:sldMk cId="1110903686" sldId="294"/>
        </pc:sldMkLst>
        <pc:spChg chg="del">
          <ac:chgData name="Tammy Wilson" userId="0392548a-554d-41ce-90db-a9cc305eb12d" providerId="ADAL" clId="{CE971889-1C2A-4124-AD35-ACC1F524B4DA}" dt="2024-02-06T05:01:01.405" v="4"/>
          <ac:spMkLst>
            <pc:docMk/>
            <pc:sldMk cId="1110903686" sldId="294"/>
            <ac:spMk id="135" creationId="{7316481C-0A49-4796-812B-0D64F063B720}"/>
          </ac:spMkLst>
        </pc:spChg>
        <pc:spChg chg="del">
          <ac:chgData name="Tammy Wilson" userId="0392548a-554d-41ce-90db-a9cc305eb12d" providerId="ADAL" clId="{CE971889-1C2A-4124-AD35-ACC1F524B4DA}" dt="2024-02-06T05:01:01.405" v="4"/>
          <ac:spMkLst>
            <pc:docMk/>
            <pc:sldMk cId="1110903686" sldId="294"/>
            <ac:spMk id="137" creationId="{A5271697-90F1-4A23-8EF2-0179F2EAFACB}"/>
          </ac:spMkLst>
        </pc:spChg>
        <pc:spChg chg="del">
          <ac:chgData name="Tammy Wilson" userId="0392548a-554d-41ce-90db-a9cc305eb12d" providerId="ADAL" clId="{CE971889-1C2A-4124-AD35-ACC1F524B4DA}" dt="2024-02-06T05:01:01.405" v="4"/>
          <ac:spMkLst>
            <pc:docMk/>
            <pc:sldMk cId="1110903686" sldId="294"/>
            <ac:spMk id="161" creationId="{D9F5512A-48E1-4C07-B75E-3CCC517B6804}"/>
          </ac:spMkLst>
        </pc:spChg>
        <pc:grpChg chg="del">
          <ac:chgData name="Tammy Wilson" userId="0392548a-554d-41ce-90db-a9cc305eb12d" providerId="ADAL" clId="{CE971889-1C2A-4124-AD35-ACC1F524B4DA}" dt="2024-02-06T05:01:01.405" v="4"/>
          <ac:grpSpMkLst>
            <pc:docMk/>
            <pc:sldMk cId="1110903686" sldId="294"/>
            <ac:grpSpMk id="139" creationId="{1F49CE81-B2F4-47B2-9D4A-886DCE0A8404}"/>
          </ac:grpSpMkLst>
        </pc:grpChg>
      </pc:sldChg>
      <pc:sldChg chg="delSp modSp add setBg delDesignElem">
        <pc:chgData name="Tammy Wilson" userId="0392548a-554d-41ce-90db-a9cc305eb12d" providerId="ADAL" clId="{CE971889-1C2A-4124-AD35-ACC1F524B4DA}" dt="2024-02-07T00:13:19.029" v="754" actId="207"/>
        <pc:sldMkLst>
          <pc:docMk/>
          <pc:sldMk cId="0" sldId="295"/>
        </pc:sldMkLst>
        <pc:spChg chg="mod">
          <ac:chgData name="Tammy Wilson" userId="0392548a-554d-41ce-90db-a9cc305eb12d" providerId="ADAL" clId="{CE971889-1C2A-4124-AD35-ACC1F524B4DA}" dt="2024-02-07T00:13:19.029" v="754" actId="207"/>
          <ac:spMkLst>
            <pc:docMk/>
            <pc:sldMk cId="0" sldId="295"/>
            <ac:spMk id="279" creationId="{00000000-0000-0000-0000-000000000000}"/>
          </ac:spMkLst>
        </pc:spChg>
        <pc:cxnChg chg="del">
          <ac:chgData name="Tammy Wilson" userId="0392548a-554d-41ce-90db-a9cc305eb12d" providerId="ADAL" clId="{CE971889-1C2A-4124-AD35-ACC1F524B4DA}" dt="2024-02-06T05:01:01.405" v="4"/>
          <ac:cxnSpMkLst>
            <pc:docMk/>
            <pc:sldMk cId="0" sldId="295"/>
            <ac:cxnSpMk id="92" creationId="{A7F400EE-A8A5-48AF-B4D6-291B52C6F0B0}"/>
          </ac:cxnSpMkLst>
        </pc:cxnChg>
      </pc:sldChg>
      <pc:sldChg chg="delSp modSp add setBg delDesignElem">
        <pc:chgData name="Tammy Wilson" userId="0392548a-554d-41ce-90db-a9cc305eb12d" providerId="ADAL" clId="{CE971889-1C2A-4124-AD35-ACC1F524B4DA}" dt="2024-02-07T00:13:15.219" v="753" actId="207"/>
        <pc:sldMkLst>
          <pc:docMk/>
          <pc:sldMk cId="0" sldId="296"/>
        </pc:sldMkLst>
        <pc:spChg chg="mod">
          <ac:chgData name="Tammy Wilson" userId="0392548a-554d-41ce-90db-a9cc305eb12d" providerId="ADAL" clId="{CE971889-1C2A-4124-AD35-ACC1F524B4DA}" dt="2024-02-07T00:13:15.219" v="753" actId="207"/>
          <ac:spMkLst>
            <pc:docMk/>
            <pc:sldMk cId="0" sldId="296"/>
            <ac:spMk id="166" creationId="{00000000-0000-0000-0000-000000000000}"/>
          </ac:spMkLst>
        </pc:spChg>
        <pc:cxnChg chg="del">
          <ac:chgData name="Tammy Wilson" userId="0392548a-554d-41ce-90db-a9cc305eb12d" providerId="ADAL" clId="{CE971889-1C2A-4124-AD35-ACC1F524B4DA}" dt="2024-02-06T05:02:08.908" v="8"/>
          <ac:cxnSpMkLst>
            <pc:docMk/>
            <pc:sldMk cId="0" sldId="296"/>
            <ac:cxnSpMk id="108" creationId="{A7F400EE-A8A5-48AF-B4D6-291B52C6F0B0}"/>
          </ac:cxnSpMkLst>
        </pc:cxnChg>
      </pc:sldChg>
      <pc:sldChg chg="delSp add setBg delDesignElem">
        <pc:chgData name="Tammy Wilson" userId="0392548a-554d-41ce-90db-a9cc305eb12d" providerId="ADAL" clId="{CE971889-1C2A-4124-AD35-ACC1F524B4DA}" dt="2024-02-06T05:02:08.908" v="8"/>
        <pc:sldMkLst>
          <pc:docMk/>
          <pc:sldMk cId="0" sldId="297"/>
        </pc:sldMkLst>
        <pc:spChg chg="del">
          <ac:chgData name="Tammy Wilson" userId="0392548a-554d-41ce-90db-a9cc305eb12d" providerId="ADAL" clId="{CE971889-1C2A-4124-AD35-ACC1F524B4DA}" dt="2024-02-06T05:02:08.908" v="8"/>
          <ac:spMkLst>
            <pc:docMk/>
            <pc:sldMk cId="0" sldId="297"/>
            <ac:spMk id="195" creationId="{201CC55D-ED54-4C5C-95E6-10947BD1103B}"/>
          </ac:spMkLst>
        </pc:spChg>
        <pc:spChg chg="del">
          <ac:chgData name="Tammy Wilson" userId="0392548a-554d-41ce-90db-a9cc305eb12d" providerId="ADAL" clId="{CE971889-1C2A-4124-AD35-ACC1F524B4DA}" dt="2024-02-06T05:02:08.908" v="8"/>
          <ac:spMkLst>
            <pc:docMk/>
            <pc:sldMk cId="0" sldId="297"/>
            <ac:spMk id="201" creationId="{3873B707-463F-40B0-8227-E8CC6C67EB25}"/>
          </ac:spMkLst>
        </pc:spChg>
        <pc:spChg chg="del">
          <ac:chgData name="Tammy Wilson" userId="0392548a-554d-41ce-90db-a9cc305eb12d" providerId="ADAL" clId="{CE971889-1C2A-4124-AD35-ACC1F524B4DA}" dt="2024-02-06T05:02:08.908" v="8"/>
          <ac:spMkLst>
            <pc:docMk/>
            <pc:sldMk cId="0" sldId="297"/>
            <ac:spMk id="203" creationId="{C13237C8-E62C-4F0D-A318-BD6FB6C2D138}"/>
          </ac:spMkLst>
        </pc:spChg>
        <pc:spChg chg="del">
          <ac:chgData name="Tammy Wilson" userId="0392548a-554d-41ce-90db-a9cc305eb12d" providerId="ADAL" clId="{CE971889-1C2A-4124-AD35-ACC1F524B4DA}" dt="2024-02-06T05:02:08.908" v="8"/>
          <ac:spMkLst>
            <pc:docMk/>
            <pc:sldMk cId="0" sldId="297"/>
            <ac:spMk id="205" creationId="{19C9EAEA-39D0-4B0E-A0EB-51E7B26740B1}"/>
          </ac:spMkLst>
        </pc:spChg>
        <pc:grpChg chg="del">
          <ac:chgData name="Tammy Wilson" userId="0392548a-554d-41ce-90db-a9cc305eb12d" providerId="ADAL" clId="{CE971889-1C2A-4124-AD35-ACC1F524B4DA}" dt="2024-02-06T05:02:08.908" v="8"/>
          <ac:grpSpMkLst>
            <pc:docMk/>
            <pc:sldMk cId="0" sldId="297"/>
            <ac:grpSpMk id="197" creationId="{1DE889C7-FAD6-4397-98E2-05D503484459}"/>
          </ac:grpSpMkLst>
        </pc:grpChg>
      </pc:sldChg>
      <pc:sldChg chg="addSp modSp new mod">
        <pc:chgData name="Tammy Wilson" userId="0392548a-554d-41ce-90db-a9cc305eb12d" providerId="ADAL" clId="{CE971889-1C2A-4124-AD35-ACC1F524B4DA}" dt="2024-02-07T04:55:57.931" v="1146" actId="114"/>
        <pc:sldMkLst>
          <pc:docMk/>
          <pc:sldMk cId="798931428" sldId="298"/>
        </pc:sldMkLst>
        <pc:spChg chg="mod">
          <ac:chgData name="Tammy Wilson" userId="0392548a-554d-41ce-90db-a9cc305eb12d" providerId="ADAL" clId="{CE971889-1C2A-4124-AD35-ACC1F524B4DA}" dt="2024-02-07T04:49:32.994" v="808" actId="20577"/>
          <ac:spMkLst>
            <pc:docMk/>
            <pc:sldMk cId="798931428" sldId="298"/>
            <ac:spMk id="2" creationId="{43825393-4446-8565-81B0-FBCD96A832A4}"/>
          </ac:spMkLst>
        </pc:spChg>
        <pc:spChg chg="mod">
          <ac:chgData name="Tammy Wilson" userId="0392548a-554d-41ce-90db-a9cc305eb12d" providerId="ADAL" clId="{CE971889-1C2A-4124-AD35-ACC1F524B4DA}" dt="2024-02-07T04:55:57.931" v="1146" actId="114"/>
          <ac:spMkLst>
            <pc:docMk/>
            <pc:sldMk cId="798931428" sldId="298"/>
            <ac:spMk id="3" creationId="{C861572F-058C-E0BF-8EC1-6740483C36E1}"/>
          </ac:spMkLst>
        </pc:spChg>
        <pc:picChg chg="add mod">
          <ac:chgData name="Tammy Wilson" userId="0392548a-554d-41ce-90db-a9cc305eb12d" providerId="ADAL" clId="{CE971889-1C2A-4124-AD35-ACC1F524B4DA}" dt="2024-02-07T04:52:54.940" v="1142" actId="1076"/>
          <ac:picMkLst>
            <pc:docMk/>
            <pc:sldMk cId="798931428" sldId="298"/>
            <ac:picMk id="4" creationId="{45A72664-3D26-5CFE-769B-389797FDC773}"/>
          </ac:picMkLst>
        </pc:picChg>
      </pc:sldChg>
      <pc:sldChg chg="addSp delSp modSp new mod ord setBg addAnim setClrOvrMap">
        <pc:chgData name="Tammy Wilson" userId="0392548a-554d-41ce-90db-a9cc305eb12d" providerId="ADAL" clId="{CE971889-1C2A-4124-AD35-ACC1F524B4DA}" dt="2024-02-26T23:36:58.867" v="3189"/>
        <pc:sldMkLst>
          <pc:docMk/>
          <pc:sldMk cId="800737316" sldId="299"/>
        </pc:sldMkLst>
        <pc:spChg chg="mod">
          <ac:chgData name="Tammy Wilson" userId="0392548a-554d-41ce-90db-a9cc305eb12d" providerId="ADAL" clId="{CE971889-1C2A-4124-AD35-ACC1F524B4DA}" dt="2024-02-26T18:28:49.063" v="2149" actId="26606"/>
          <ac:spMkLst>
            <pc:docMk/>
            <pc:sldMk cId="800737316" sldId="299"/>
            <ac:spMk id="2" creationId="{D24252D5-FD52-3F3C-B13E-76395E70F208}"/>
          </ac:spMkLst>
        </pc:spChg>
        <pc:spChg chg="mod">
          <ac:chgData name="Tammy Wilson" userId="0392548a-554d-41ce-90db-a9cc305eb12d" providerId="ADAL" clId="{CE971889-1C2A-4124-AD35-ACC1F524B4DA}" dt="2024-02-26T18:28:49.063" v="2149" actId="26606"/>
          <ac:spMkLst>
            <pc:docMk/>
            <pc:sldMk cId="800737316" sldId="299"/>
            <ac:spMk id="3" creationId="{CEE4AC52-E295-4F81-6D98-D4B2E6C9D07C}"/>
          </ac:spMkLst>
        </pc:spChg>
        <pc:spChg chg="add del">
          <ac:chgData name="Tammy Wilson" userId="0392548a-554d-41ce-90db-a9cc305eb12d" providerId="ADAL" clId="{CE971889-1C2A-4124-AD35-ACC1F524B4DA}" dt="2024-02-26T18:28:49.063" v="2149" actId="26606"/>
          <ac:spMkLst>
            <pc:docMk/>
            <pc:sldMk cId="800737316" sldId="299"/>
            <ac:spMk id="2055" creationId="{71B2258F-86CA-4D4D-8270-BC05FCDEBFB3}"/>
          </ac:spMkLst>
        </pc:spChg>
        <pc:spChg chg="add">
          <ac:chgData name="Tammy Wilson" userId="0392548a-554d-41ce-90db-a9cc305eb12d" providerId="ADAL" clId="{CE971889-1C2A-4124-AD35-ACC1F524B4DA}" dt="2024-02-26T18:28:49.063" v="2149" actId="26606"/>
          <ac:spMkLst>
            <pc:docMk/>
            <pc:sldMk cId="800737316" sldId="299"/>
            <ac:spMk id="2060" creationId="{C3896A03-3945-419A-B66B-4EE266EDD152}"/>
          </ac:spMkLst>
        </pc:spChg>
        <pc:spChg chg="add">
          <ac:chgData name="Tammy Wilson" userId="0392548a-554d-41ce-90db-a9cc305eb12d" providerId="ADAL" clId="{CE971889-1C2A-4124-AD35-ACC1F524B4DA}" dt="2024-02-26T18:28:49.063" v="2149" actId="26606"/>
          <ac:spMkLst>
            <pc:docMk/>
            <pc:sldMk cId="800737316" sldId="299"/>
            <ac:spMk id="2062" creationId="{B34F5AD2-EDBD-4BBD-A55C-EAFFD0C7097A}"/>
          </ac:spMkLst>
        </pc:spChg>
        <pc:picChg chg="add mod ord">
          <ac:chgData name="Tammy Wilson" userId="0392548a-554d-41ce-90db-a9cc305eb12d" providerId="ADAL" clId="{CE971889-1C2A-4124-AD35-ACC1F524B4DA}" dt="2024-02-26T18:28:49.063" v="2149" actId="26606"/>
          <ac:picMkLst>
            <pc:docMk/>
            <pc:sldMk cId="800737316" sldId="299"/>
            <ac:picMk id="2050" creationId="{BE6D4E2C-E5BE-78E1-2F83-BDF05C23706F}"/>
          </ac:picMkLst>
        </pc:picChg>
      </pc:sldChg>
      <pc:sldChg chg="modSp new del mod">
        <pc:chgData name="Tammy Wilson" userId="0392548a-554d-41ce-90db-a9cc305eb12d" providerId="ADAL" clId="{CE971889-1C2A-4124-AD35-ACC1F524B4DA}" dt="2024-02-07T04:53:01.944" v="1143" actId="47"/>
        <pc:sldMkLst>
          <pc:docMk/>
          <pc:sldMk cId="3052233731" sldId="299"/>
        </pc:sldMkLst>
        <pc:spChg chg="mod">
          <ac:chgData name="Tammy Wilson" userId="0392548a-554d-41ce-90db-a9cc305eb12d" providerId="ADAL" clId="{CE971889-1C2A-4124-AD35-ACC1F524B4DA}" dt="2024-02-07T04:52:01.126" v="907" actId="20577"/>
          <ac:spMkLst>
            <pc:docMk/>
            <pc:sldMk cId="3052233731" sldId="299"/>
            <ac:spMk id="3" creationId="{727BCC2D-9F42-AEB2-EED7-2894790055D7}"/>
          </ac:spMkLst>
        </pc:spChg>
      </pc:sldChg>
      <pc:sldChg chg="add">
        <pc:chgData name="Tammy Wilson" userId="0392548a-554d-41ce-90db-a9cc305eb12d" providerId="ADAL" clId="{CE971889-1C2A-4124-AD35-ACC1F524B4DA}" dt="2024-02-26T16:50:08.254" v="1268"/>
        <pc:sldMkLst>
          <pc:docMk/>
          <pc:sldMk cId="840462770" sldId="300"/>
        </pc:sldMkLst>
      </pc:sldChg>
      <pc:sldChg chg="add">
        <pc:chgData name="Tammy Wilson" userId="0392548a-554d-41ce-90db-a9cc305eb12d" providerId="ADAL" clId="{CE971889-1C2A-4124-AD35-ACC1F524B4DA}" dt="2024-02-26T16:50:08.254" v="1268"/>
        <pc:sldMkLst>
          <pc:docMk/>
          <pc:sldMk cId="3399531982" sldId="301"/>
        </pc:sldMkLst>
      </pc:sldChg>
      <pc:sldChg chg="addSp modSp new mod">
        <pc:chgData name="Tammy Wilson" userId="0392548a-554d-41ce-90db-a9cc305eb12d" providerId="ADAL" clId="{CE971889-1C2A-4124-AD35-ACC1F524B4DA}" dt="2024-02-26T18:09:18.570" v="1632" actId="20577"/>
        <pc:sldMkLst>
          <pc:docMk/>
          <pc:sldMk cId="1262235335" sldId="302"/>
        </pc:sldMkLst>
        <pc:spChg chg="mod">
          <ac:chgData name="Tammy Wilson" userId="0392548a-554d-41ce-90db-a9cc305eb12d" providerId="ADAL" clId="{CE971889-1C2A-4124-AD35-ACC1F524B4DA}" dt="2024-02-26T18:04:45.019" v="1380" actId="20577"/>
          <ac:spMkLst>
            <pc:docMk/>
            <pc:sldMk cId="1262235335" sldId="302"/>
            <ac:spMk id="2" creationId="{D0D9F208-8F84-644E-7807-042DBE5C2F14}"/>
          </ac:spMkLst>
        </pc:spChg>
        <pc:spChg chg="mod">
          <ac:chgData name="Tammy Wilson" userId="0392548a-554d-41ce-90db-a9cc305eb12d" providerId="ADAL" clId="{CE971889-1C2A-4124-AD35-ACC1F524B4DA}" dt="2024-02-26T18:09:18.570" v="1632" actId="20577"/>
          <ac:spMkLst>
            <pc:docMk/>
            <pc:sldMk cId="1262235335" sldId="302"/>
            <ac:spMk id="3" creationId="{3F29F01F-B602-D95A-9B88-60856A5C7CBD}"/>
          </ac:spMkLst>
        </pc:spChg>
        <pc:picChg chg="add mod">
          <ac:chgData name="Tammy Wilson" userId="0392548a-554d-41ce-90db-a9cc305eb12d" providerId="ADAL" clId="{CE971889-1C2A-4124-AD35-ACC1F524B4DA}" dt="2024-02-26T18:08:59.694" v="1576" actId="1076"/>
          <ac:picMkLst>
            <pc:docMk/>
            <pc:sldMk cId="1262235335" sldId="302"/>
            <ac:picMk id="1026" creationId="{939B072D-4058-A662-C30B-46C7F551E5EE}"/>
          </ac:picMkLst>
        </pc:picChg>
        <pc:picChg chg="add mod">
          <ac:chgData name="Tammy Wilson" userId="0392548a-554d-41ce-90db-a9cc305eb12d" providerId="ADAL" clId="{CE971889-1C2A-4124-AD35-ACC1F524B4DA}" dt="2024-02-26T18:09:01.894" v="1578" actId="14100"/>
          <ac:picMkLst>
            <pc:docMk/>
            <pc:sldMk cId="1262235335" sldId="302"/>
            <ac:picMk id="1028" creationId="{6A75E6D4-DA4C-1803-D88D-3F6D879DFB0A}"/>
          </ac:picMkLst>
        </pc:picChg>
      </pc:sldChg>
      <pc:sldChg chg="addSp delSp modSp new mod ord modNotesTx">
        <pc:chgData name="Tammy Wilson" userId="0392548a-554d-41ce-90db-a9cc305eb12d" providerId="ADAL" clId="{CE971889-1C2A-4124-AD35-ACC1F524B4DA}" dt="2024-02-26T23:36:30.903" v="3183" actId="1076"/>
        <pc:sldMkLst>
          <pc:docMk/>
          <pc:sldMk cId="583572955" sldId="303"/>
        </pc:sldMkLst>
        <pc:spChg chg="mod">
          <ac:chgData name="Tammy Wilson" userId="0392548a-554d-41ce-90db-a9cc305eb12d" providerId="ADAL" clId="{CE971889-1C2A-4124-AD35-ACC1F524B4DA}" dt="2024-02-26T23:36:25.746" v="3181" actId="20577"/>
          <ac:spMkLst>
            <pc:docMk/>
            <pc:sldMk cId="583572955" sldId="303"/>
            <ac:spMk id="2" creationId="{B7ED0D07-B1CB-B028-30ED-92C0065C293A}"/>
          </ac:spMkLst>
        </pc:spChg>
        <pc:spChg chg="add del mod">
          <ac:chgData name="Tammy Wilson" userId="0392548a-554d-41ce-90db-a9cc305eb12d" providerId="ADAL" clId="{CE971889-1C2A-4124-AD35-ACC1F524B4DA}" dt="2024-02-26T23:36:23.514" v="3180" actId="478"/>
          <ac:spMkLst>
            <pc:docMk/>
            <pc:sldMk cId="583572955" sldId="303"/>
            <ac:spMk id="3" creationId="{A83703F0-B9BA-F91C-F238-A9AF9C16FDE6}"/>
          </ac:spMkLst>
        </pc:spChg>
        <pc:picChg chg="add del mod">
          <ac:chgData name="Tammy Wilson" userId="0392548a-554d-41ce-90db-a9cc305eb12d" providerId="ADAL" clId="{CE971889-1C2A-4124-AD35-ACC1F524B4DA}" dt="2024-02-26T18:10:41.300" v="1637"/>
          <ac:picMkLst>
            <pc:docMk/>
            <pc:sldMk cId="583572955" sldId="303"/>
            <ac:picMk id="2050" creationId="{39F9640E-5385-4253-E770-C0BD218DFCF7}"/>
          </ac:picMkLst>
        </pc:picChg>
        <pc:picChg chg="add mod">
          <ac:chgData name="Tammy Wilson" userId="0392548a-554d-41ce-90db-a9cc305eb12d" providerId="ADAL" clId="{CE971889-1C2A-4124-AD35-ACC1F524B4DA}" dt="2024-02-26T23:36:30.903" v="3183" actId="1076"/>
          <ac:picMkLst>
            <pc:docMk/>
            <pc:sldMk cId="583572955" sldId="303"/>
            <ac:picMk id="2052" creationId="{602C76D1-9A7A-2846-6EE5-C63F4A708D78}"/>
          </ac:picMkLst>
        </pc:picChg>
      </pc:sldChg>
      <pc:sldChg chg="add">
        <pc:chgData name="Tammy Wilson" userId="0392548a-554d-41ce-90db-a9cc305eb12d" providerId="ADAL" clId="{CE971889-1C2A-4124-AD35-ACC1F524B4DA}" dt="2024-02-26T23:36:45.275" v="3185"/>
        <pc:sldMkLst>
          <pc:docMk/>
          <pc:sldMk cId="2774266564" sldId="304"/>
        </pc:sldMkLst>
      </pc:sldChg>
      <pc:sldChg chg="addSp modSp new del mod modNotesTx">
        <pc:chgData name="Tammy Wilson" userId="0392548a-554d-41ce-90db-a9cc305eb12d" providerId="ADAL" clId="{CE971889-1C2A-4124-AD35-ACC1F524B4DA}" dt="2024-02-26T23:36:40.176" v="3184" actId="2696"/>
        <pc:sldMkLst>
          <pc:docMk/>
          <pc:sldMk cId="2990589395" sldId="304"/>
        </pc:sldMkLst>
        <pc:spChg chg="mod">
          <ac:chgData name="Tammy Wilson" userId="0392548a-554d-41ce-90db-a9cc305eb12d" providerId="ADAL" clId="{CE971889-1C2A-4124-AD35-ACC1F524B4DA}" dt="2024-02-26T18:16:04.629" v="1826" actId="20577"/>
          <ac:spMkLst>
            <pc:docMk/>
            <pc:sldMk cId="2990589395" sldId="304"/>
            <ac:spMk id="2" creationId="{12B4EE85-1FE9-DA40-2620-47DE8C50F1F5}"/>
          </ac:spMkLst>
        </pc:spChg>
        <pc:spChg chg="mod">
          <ac:chgData name="Tammy Wilson" userId="0392548a-554d-41ce-90db-a9cc305eb12d" providerId="ADAL" clId="{CE971889-1C2A-4124-AD35-ACC1F524B4DA}" dt="2024-02-26T23:32:37.779" v="3046" actId="207"/>
          <ac:spMkLst>
            <pc:docMk/>
            <pc:sldMk cId="2990589395" sldId="304"/>
            <ac:spMk id="3" creationId="{C971775D-7042-8488-47F5-99934024342D}"/>
          </ac:spMkLst>
        </pc:spChg>
        <pc:picChg chg="add mod">
          <ac:chgData name="Tammy Wilson" userId="0392548a-554d-41ce-90db-a9cc305eb12d" providerId="ADAL" clId="{CE971889-1C2A-4124-AD35-ACC1F524B4DA}" dt="2024-02-26T18:17:34.632" v="1835" actId="14100"/>
          <ac:picMkLst>
            <pc:docMk/>
            <pc:sldMk cId="2990589395" sldId="304"/>
            <ac:picMk id="4" creationId="{FCB64F28-4774-F831-EC41-2505E906C0F9}"/>
          </ac:picMkLst>
        </pc:picChg>
      </pc:sldChg>
      <pc:sldChg chg="addSp modSp new mod ord">
        <pc:chgData name="Tammy Wilson" userId="0392548a-554d-41ce-90db-a9cc305eb12d" providerId="ADAL" clId="{CE971889-1C2A-4124-AD35-ACC1F524B4DA}" dt="2024-02-26T23:30:18.958" v="2844" actId="115"/>
        <pc:sldMkLst>
          <pc:docMk/>
          <pc:sldMk cId="1292264389" sldId="305"/>
        </pc:sldMkLst>
        <pc:spChg chg="mod">
          <ac:chgData name="Tammy Wilson" userId="0392548a-554d-41ce-90db-a9cc305eb12d" providerId="ADAL" clId="{CE971889-1C2A-4124-AD35-ACC1F524B4DA}" dt="2024-02-26T23:29:58.173" v="2811" actId="20577"/>
          <ac:spMkLst>
            <pc:docMk/>
            <pc:sldMk cId="1292264389" sldId="305"/>
            <ac:spMk id="2" creationId="{1C565750-F798-1F8F-B700-1010A7DB835C}"/>
          </ac:spMkLst>
        </pc:spChg>
        <pc:spChg chg="mod">
          <ac:chgData name="Tammy Wilson" userId="0392548a-554d-41ce-90db-a9cc305eb12d" providerId="ADAL" clId="{CE971889-1C2A-4124-AD35-ACC1F524B4DA}" dt="2024-02-26T23:30:18.958" v="2844" actId="115"/>
          <ac:spMkLst>
            <pc:docMk/>
            <pc:sldMk cId="1292264389" sldId="305"/>
            <ac:spMk id="3" creationId="{94388E68-BE94-6B6F-61AD-A0A6EBC2B2D2}"/>
          </ac:spMkLst>
        </pc:spChg>
        <pc:picChg chg="add mod">
          <ac:chgData name="Tammy Wilson" userId="0392548a-554d-41ce-90db-a9cc305eb12d" providerId="ADAL" clId="{CE971889-1C2A-4124-AD35-ACC1F524B4DA}" dt="2024-02-26T18:23:24.744" v="2091" actId="1076"/>
          <ac:picMkLst>
            <pc:docMk/>
            <pc:sldMk cId="1292264389" sldId="305"/>
            <ac:picMk id="3074" creationId="{E2BF655F-02EB-1151-EF48-9EC1CD92DDCF}"/>
          </ac:picMkLst>
        </pc:picChg>
      </pc:sldChg>
      <pc:sldChg chg="addSp delSp modSp new mod ord">
        <pc:chgData name="Tammy Wilson" userId="0392548a-554d-41ce-90db-a9cc305eb12d" providerId="ADAL" clId="{CE971889-1C2A-4124-AD35-ACC1F524B4DA}" dt="2024-02-26T23:29:36.873" v="2784"/>
        <pc:sldMkLst>
          <pc:docMk/>
          <pc:sldMk cId="2343088258" sldId="306"/>
        </pc:sldMkLst>
        <pc:spChg chg="mod">
          <ac:chgData name="Tammy Wilson" userId="0392548a-554d-41ce-90db-a9cc305eb12d" providerId="ADAL" clId="{CE971889-1C2A-4124-AD35-ACC1F524B4DA}" dt="2024-02-26T18:23:48.422" v="2109" actId="20577"/>
          <ac:spMkLst>
            <pc:docMk/>
            <pc:sldMk cId="2343088258" sldId="306"/>
            <ac:spMk id="2" creationId="{7EE02D31-56A5-4C09-3329-4F6B287CB9EB}"/>
          </ac:spMkLst>
        </pc:spChg>
        <pc:spChg chg="del">
          <ac:chgData name="Tammy Wilson" userId="0392548a-554d-41ce-90db-a9cc305eb12d" providerId="ADAL" clId="{CE971889-1C2A-4124-AD35-ACC1F524B4DA}" dt="2024-02-26T18:23:40.130" v="2093"/>
          <ac:spMkLst>
            <pc:docMk/>
            <pc:sldMk cId="2343088258" sldId="306"/>
            <ac:spMk id="3" creationId="{400CDAA6-3927-7CC6-6B17-CE840454476F}"/>
          </ac:spMkLst>
        </pc:spChg>
        <pc:picChg chg="add mod">
          <ac:chgData name="Tammy Wilson" userId="0392548a-554d-41ce-90db-a9cc305eb12d" providerId="ADAL" clId="{CE971889-1C2A-4124-AD35-ACC1F524B4DA}" dt="2024-02-26T18:23:55.266" v="2111" actId="1076"/>
          <ac:picMkLst>
            <pc:docMk/>
            <pc:sldMk cId="2343088258" sldId="306"/>
            <ac:picMk id="5122" creationId="{4186F0A6-F824-32F6-555E-B16051D61954}"/>
          </ac:picMkLst>
        </pc:picChg>
      </pc:sldChg>
      <pc:sldChg chg="modSp add mod">
        <pc:chgData name="Tammy Wilson" userId="0392548a-554d-41ce-90db-a9cc305eb12d" providerId="ADAL" clId="{CE971889-1C2A-4124-AD35-ACC1F524B4DA}" dt="2024-02-26T18:31:10.299" v="2174" actId="20577"/>
        <pc:sldMkLst>
          <pc:docMk/>
          <pc:sldMk cId="339839386" sldId="342"/>
        </pc:sldMkLst>
        <pc:spChg chg="mod">
          <ac:chgData name="Tammy Wilson" userId="0392548a-554d-41ce-90db-a9cc305eb12d" providerId="ADAL" clId="{CE971889-1C2A-4124-AD35-ACC1F524B4DA}" dt="2024-02-26T18:31:10.299" v="2174" actId="20577"/>
          <ac:spMkLst>
            <pc:docMk/>
            <pc:sldMk cId="339839386" sldId="342"/>
            <ac:spMk id="3" creationId="{44F824C7-7951-4E9E-ADAE-908D5BAA00AF}"/>
          </ac:spMkLst>
        </pc:spChg>
      </pc:sldChg>
      <pc:sldChg chg="add">
        <pc:chgData name="Tammy Wilson" userId="0392548a-554d-41ce-90db-a9cc305eb12d" providerId="ADAL" clId="{CE971889-1C2A-4124-AD35-ACC1F524B4DA}" dt="2024-02-26T18:25:16.404" v="2112"/>
        <pc:sldMkLst>
          <pc:docMk/>
          <pc:sldMk cId="3901012282" sldId="348"/>
        </pc:sldMkLst>
      </pc:sldChg>
      <pc:sldChg chg="addSp modSp new mod">
        <pc:chgData name="Tammy Wilson" userId="0392548a-554d-41ce-90db-a9cc305eb12d" providerId="ADAL" clId="{CE971889-1C2A-4124-AD35-ACC1F524B4DA}" dt="2024-02-26T23:38:20.874" v="3240" actId="207"/>
        <pc:sldMkLst>
          <pc:docMk/>
          <pc:sldMk cId="2885095849" sldId="349"/>
        </pc:sldMkLst>
        <pc:spChg chg="mod">
          <ac:chgData name="Tammy Wilson" userId="0392548a-554d-41ce-90db-a9cc305eb12d" providerId="ADAL" clId="{CE971889-1C2A-4124-AD35-ACC1F524B4DA}" dt="2024-02-26T21:26:41.536" v="2212" actId="20577"/>
          <ac:spMkLst>
            <pc:docMk/>
            <pc:sldMk cId="2885095849" sldId="349"/>
            <ac:spMk id="2" creationId="{1FED4F41-90D1-022D-538C-975FC9FA8DD3}"/>
          </ac:spMkLst>
        </pc:spChg>
        <pc:spChg chg="mod">
          <ac:chgData name="Tammy Wilson" userId="0392548a-554d-41ce-90db-a9cc305eb12d" providerId="ADAL" clId="{CE971889-1C2A-4124-AD35-ACC1F524B4DA}" dt="2024-02-26T23:38:20.874" v="3240" actId="207"/>
          <ac:spMkLst>
            <pc:docMk/>
            <pc:sldMk cId="2885095849" sldId="349"/>
            <ac:spMk id="3" creationId="{2A99D336-9610-37B1-07FA-8414AB366794}"/>
          </ac:spMkLst>
        </pc:spChg>
        <pc:picChg chg="add mod">
          <ac:chgData name="Tammy Wilson" userId="0392548a-554d-41ce-90db-a9cc305eb12d" providerId="ADAL" clId="{CE971889-1C2A-4124-AD35-ACC1F524B4DA}" dt="2024-02-26T21:28:00.595" v="2335" actId="1076"/>
          <ac:picMkLst>
            <pc:docMk/>
            <pc:sldMk cId="2885095849" sldId="349"/>
            <ac:picMk id="1026" creationId="{60B84383-9108-4709-B68E-067E60CA3ED6}"/>
          </ac:picMkLst>
        </pc:picChg>
      </pc:sldChg>
      <pc:sldChg chg="modSp new mod">
        <pc:chgData name="Tammy Wilson" userId="0392548a-554d-41ce-90db-a9cc305eb12d" providerId="ADAL" clId="{CE971889-1C2A-4124-AD35-ACC1F524B4DA}" dt="2024-02-26T23:36:03.577" v="3177" actId="27636"/>
        <pc:sldMkLst>
          <pc:docMk/>
          <pc:sldMk cId="99926517" sldId="350"/>
        </pc:sldMkLst>
        <pc:spChg chg="mod">
          <ac:chgData name="Tammy Wilson" userId="0392548a-554d-41ce-90db-a9cc305eb12d" providerId="ADAL" clId="{CE971889-1C2A-4124-AD35-ACC1F524B4DA}" dt="2024-02-26T23:33:20.164" v="3092" actId="20577"/>
          <ac:spMkLst>
            <pc:docMk/>
            <pc:sldMk cId="99926517" sldId="350"/>
            <ac:spMk id="2" creationId="{D74453C7-A8A5-EC3B-23EE-E7351CD4C414}"/>
          </ac:spMkLst>
        </pc:spChg>
        <pc:spChg chg="mod">
          <ac:chgData name="Tammy Wilson" userId="0392548a-554d-41ce-90db-a9cc305eb12d" providerId="ADAL" clId="{CE971889-1C2A-4124-AD35-ACC1F524B4DA}" dt="2024-02-26T23:36:03.577" v="3177" actId="27636"/>
          <ac:spMkLst>
            <pc:docMk/>
            <pc:sldMk cId="99926517" sldId="350"/>
            <ac:spMk id="3" creationId="{55BAEA70-85A6-8018-1773-798243F6E82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56295-6D19-45D1-A3BF-E49A13D4D00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3CA4404C-F51A-49C6-9AC4-05FE6DBBEBF0}">
      <dgm:prSet/>
      <dgm:spPr/>
      <dgm:t>
        <a:bodyPr/>
        <a:lstStyle/>
        <a:p>
          <a:r>
            <a:rPr lang="en-CA" b="1" dirty="0"/>
            <a:t>Light Dependent Reaction</a:t>
          </a:r>
        </a:p>
        <a:p>
          <a:r>
            <a:rPr lang="en-CA" dirty="0"/>
            <a:t>requires light </a:t>
          </a:r>
          <a:endParaRPr lang="en-US" dirty="0"/>
        </a:p>
      </dgm:t>
    </dgm:pt>
    <dgm:pt modelId="{0A9D3F73-2935-4BEB-AE65-CAC0D68C4286}" type="parTrans" cxnId="{16767996-638A-4241-A6AC-7D9362868000}">
      <dgm:prSet/>
      <dgm:spPr/>
      <dgm:t>
        <a:bodyPr/>
        <a:lstStyle/>
        <a:p>
          <a:endParaRPr lang="en-US"/>
        </a:p>
      </dgm:t>
    </dgm:pt>
    <dgm:pt modelId="{A463D765-6023-4A6A-963D-82580C13C568}" type="sibTrans" cxnId="{16767996-638A-4241-A6AC-7D9362868000}">
      <dgm:prSet/>
      <dgm:spPr/>
      <dgm:t>
        <a:bodyPr/>
        <a:lstStyle/>
        <a:p>
          <a:endParaRPr lang="en-US"/>
        </a:p>
      </dgm:t>
    </dgm:pt>
    <dgm:pt modelId="{579E99A3-42AB-422C-A346-0E277F6738C1}">
      <dgm:prSet/>
      <dgm:spPr/>
      <dgm:t>
        <a:bodyPr/>
        <a:lstStyle/>
        <a:p>
          <a:r>
            <a:rPr lang="en-CA" b="1" dirty="0"/>
            <a:t>Light Independent Reaction </a:t>
          </a:r>
          <a:r>
            <a:rPr lang="en-CA" dirty="0"/>
            <a:t>(Calvin Cycle)</a:t>
          </a:r>
        </a:p>
        <a:p>
          <a:r>
            <a:rPr lang="en-CA" dirty="0"/>
            <a:t> doesn’t directly require light</a:t>
          </a:r>
          <a:endParaRPr lang="en-US" dirty="0"/>
        </a:p>
      </dgm:t>
    </dgm:pt>
    <dgm:pt modelId="{FA56B302-7187-4C76-BD4F-BC1F00891733}" type="parTrans" cxnId="{D25A79EE-2DDB-4E9D-A060-2D726D022E33}">
      <dgm:prSet/>
      <dgm:spPr/>
      <dgm:t>
        <a:bodyPr/>
        <a:lstStyle/>
        <a:p>
          <a:endParaRPr lang="en-US"/>
        </a:p>
      </dgm:t>
    </dgm:pt>
    <dgm:pt modelId="{899E422C-370D-459E-94A6-6B1378BD5E39}" type="sibTrans" cxnId="{D25A79EE-2DDB-4E9D-A060-2D726D022E33}">
      <dgm:prSet/>
      <dgm:spPr/>
      <dgm:t>
        <a:bodyPr/>
        <a:lstStyle/>
        <a:p>
          <a:endParaRPr lang="en-US"/>
        </a:p>
      </dgm:t>
    </dgm:pt>
    <dgm:pt modelId="{7B85DC81-41B1-460D-B1F1-E05A9E60D656}" type="pres">
      <dgm:prSet presAssocID="{62356295-6D19-45D1-A3BF-E49A13D4D00E}" presName="hierChild1" presStyleCnt="0">
        <dgm:presLayoutVars>
          <dgm:chPref val="1"/>
          <dgm:dir/>
          <dgm:animOne val="branch"/>
          <dgm:animLvl val="lvl"/>
          <dgm:resizeHandles/>
        </dgm:presLayoutVars>
      </dgm:prSet>
      <dgm:spPr/>
    </dgm:pt>
    <dgm:pt modelId="{3809C7D3-6C83-4A34-B62B-6EF85B6748BF}" type="pres">
      <dgm:prSet presAssocID="{3CA4404C-F51A-49C6-9AC4-05FE6DBBEBF0}" presName="hierRoot1" presStyleCnt="0"/>
      <dgm:spPr/>
    </dgm:pt>
    <dgm:pt modelId="{E25CFEDD-DC79-424A-82D8-DC14DB7A4B92}" type="pres">
      <dgm:prSet presAssocID="{3CA4404C-F51A-49C6-9AC4-05FE6DBBEBF0}" presName="composite" presStyleCnt="0"/>
      <dgm:spPr/>
    </dgm:pt>
    <dgm:pt modelId="{E3235304-AC9B-4537-A347-AC31D635CE71}" type="pres">
      <dgm:prSet presAssocID="{3CA4404C-F51A-49C6-9AC4-05FE6DBBEBF0}" presName="background" presStyleLbl="node0" presStyleIdx="0" presStyleCnt="2"/>
      <dgm:spPr/>
    </dgm:pt>
    <dgm:pt modelId="{2F66C630-41F5-4E65-938D-094257345CE0}" type="pres">
      <dgm:prSet presAssocID="{3CA4404C-F51A-49C6-9AC4-05FE6DBBEBF0}" presName="text" presStyleLbl="fgAcc0" presStyleIdx="0" presStyleCnt="2">
        <dgm:presLayoutVars>
          <dgm:chPref val="3"/>
        </dgm:presLayoutVars>
      </dgm:prSet>
      <dgm:spPr/>
    </dgm:pt>
    <dgm:pt modelId="{7F95AD20-7853-46F8-8539-EB125AB89911}" type="pres">
      <dgm:prSet presAssocID="{3CA4404C-F51A-49C6-9AC4-05FE6DBBEBF0}" presName="hierChild2" presStyleCnt="0"/>
      <dgm:spPr/>
    </dgm:pt>
    <dgm:pt modelId="{A22943B5-BA0B-4053-B6E3-5A08426D236B}" type="pres">
      <dgm:prSet presAssocID="{579E99A3-42AB-422C-A346-0E277F6738C1}" presName="hierRoot1" presStyleCnt="0"/>
      <dgm:spPr/>
    </dgm:pt>
    <dgm:pt modelId="{CA504644-FC0F-4A7E-8DBA-2AB0F97BB4D0}" type="pres">
      <dgm:prSet presAssocID="{579E99A3-42AB-422C-A346-0E277F6738C1}" presName="composite" presStyleCnt="0"/>
      <dgm:spPr/>
    </dgm:pt>
    <dgm:pt modelId="{648D6799-C725-42E8-B923-5121670AA30F}" type="pres">
      <dgm:prSet presAssocID="{579E99A3-42AB-422C-A346-0E277F6738C1}" presName="background" presStyleLbl="node0" presStyleIdx="1" presStyleCnt="2"/>
      <dgm:spPr/>
    </dgm:pt>
    <dgm:pt modelId="{DFA5AE57-1DA3-475D-BE54-D9EF230628CF}" type="pres">
      <dgm:prSet presAssocID="{579E99A3-42AB-422C-A346-0E277F6738C1}" presName="text" presStyleLbl="fgAcc0" presStyleIdx="1" presStyleCnt="2">
        <dgm:presLayoutVars>
          <dgm:chPref val="3"/>
        </dgm:presLayoutVars>
      </dgm:prSet>
      <dgm:spPr/>
    </dgm:pt>
    <dgm:pt modelId="{58C04035-31F6-4A85-A98A-2B1A7CF61551}" type="pres">
      <dgm:prSet presAssocID="{579E99A3-42AB-422C-A346-0E277F6738C1}" presName="hierChild2" presStyleCnt="0"/>
      <dgm:spPr/>
    </dgm:pt>
  </dgm:ptLst>
  <dgm:cxnLst>
    <dgm:cxn modelId="{2F09B806-A0E5-4FF6-8745-8F7E1B2B85E8}" type="presOf" srcId="{579E99A3-42AB-422C-A346-0E277F6738C1}" destId="{DFA5AE57-1DA3-475D-BE54-D9EF230628CF}" srcOrd="0" destOrd="0" presId="urn:microsoft.com/office/officeart/2005/8/layout/hierarchy1"/>
    <dgm:cxn modelId="{6C5A9C85-3BE1-4C07-8C5E-7A211880D6CE}" type="presOf" srcId="{3CA4404C-F51A-49C6-9AC4-05FE6DBBEBF0}" destId="{2F66C630-41F5-4E65-938D-094257345CE0}" srcOrd="0" destOrd="0" presId="urn:microsoft.com/office/officeart/2005/8/layout/hierarchy1"/>
    <dgm:cxn modelId="{16767996-638A-4241-A6AC-7D9362868000}" srcId="{62356295-6D19-45D1-A3BF-E49A13D4D00E}" destId="{3CA4404C-F51A-49C6-9AC4-05FE6DBBEBF0}" srcOrd="0" destOrd="0" parTransId="{0A9D3F73-2935-4BEB-AE65-CAC0D68C4286}" sibTransId="{A463D765-6023-4A6A-963D-82580C13C568}"/>
    <dgm:cxn modelId="{D25A79EE-2DDB-4E9D-A060-2D726D022E33}" srcId="{62356295-6D19-45D1-A3BF-E49A13D4D00E}" destId="{579E99A3-42AB-422C-A346-0E277F6738C1}" srcOrd="1" destOrd="0" parTransId="{FA56B302-7187-4C76-BD4F-BC1F00891733}" sibTransId="{899E422C-370D-459E-94A6-6B1378BD5E39}"/>
    <dgm:cxn modelId="{EF833BFE-ECF7-47CC-8FA7-3ACF171BCBBE}" type="presOf" srcId="{62356295-6D19-45D1-A3BF-E49A13D4D00E}" destId="{7B85DC81-41B1-460D-B1F1-E05A9E60D656}" srcOrd="0" destOrd="0" presId="urn:microsoft.com/office/officeart/2005/8/layout/hierarchy1"/>
    <dgm:cxn modelId="{9BA757E2-76CB-4C10-A407-B120E5CBFA74}" type="presParOf" srcId="{7B85DC81-41B1-460D-B1F1-E05A9E60D656}" destId="{3809C7D3-6C83-4A34-B62B-6EF85B6748BF}" srcOrd="0" destOrd="0" presId="urn:microsoft.com/office/officeart/2005/8/layout/hierarchy1"/>
    <dgm:cxn modelId="{F02A3C0F-AEE6-4C5E-9BB2-CB7181D4C6E2}" type="presParOf" srcId="{3809C7D3-6C83-4A34-B62B-6EF85B6748BF}" destId="{E25CFEDD-DC79-424A-82D8-DC14DB7A4B92}" srcOrd="0" destOrd="0" presId="urn:microsoft.com/office/officeart/2005/8/layout/hierarchy1"/>
    <dgm:cxn modelId="{2C17C7F1-241A-4CAF-AADD-8BCB86A3F789}" type="presParOf" srcId="{E25CFEDD-DC79-424A-82D8-DC14DB7A4B92}" destId="{E3235304-AC9B-4537-A347-AC31D635CE71}" srcOrd="0" destOrd="0" presId="urn:microsoft.com/office/officeart/2005/8/layout/hierarchy1"/>
    <dgm:cxn modelId="{D84E57ED-5044-459A-AAE0-A003BCB95C4C}" type="presParOf" srcId="{E25CFEDD-DC79-424A-82D8-DC14DB7A4B92}" destId="{2F66C630-41F5-4E65-938D-094257345CE0}" srcOrd="1" destOrd="0" presId="urn:microsoft.com/office/officeart/2005/8/layout/hierarchy1"/>
    <dgm:cxn modelId="{55F08CE9-5719-49ED-8CF7-72AD07933E2F}" type="presParOf" srcId="{3809C7D3-6C83-4A34-B62B-6EF85B6748BF}" destId="{7F95AD20-7853-46F8-8539-EB125AB89911}" srcOrd="1" destOrd="0" presId="urn:microsoft.com/office/officeart/2005/8/layout/hierarchy1"/>
    <dgm:cxn modelId="{572B934D-D1F9-4958-B103-5ADD8E5EB395}" type="presParOf" srcId="{7B85DC81-41B1-460D-B1F1-E05A9E60D656}" destId="{A22943B5-BA0B-4053-B6E3-5A08426D236B}" srcOrd="1" destOrd="0" presId="urn:microsoft.com/office/officeart/2005/8/layout/hierarchy1"/>
    <dgm:cxn modelId="{7F4EA34F-9A09-4EA0-8102-DC099D0E8722}" type="presParOf" srcId="{A22943B5-BA0B-4053-B6E3-5A08426D236B}" destId="{CA504644-FC0F-4A7E-8DBA-2AB0F97BB4D0}" srcOrd="0" destOrd="0" presId="urn:microsoft.com/office/officeart/2005/8/layout/hierarchy1"/>
    <dgm:cxn modelId="{46D06B46-012C-4FD4-B8EC-6F2F39240B57}" type="presParOf" srcId="{CA504644-FC0F-4A7E-8DBA-2AB0F97BB4D0}" destId="{648D6799-C725-42E8-B923-5121670AA30F}" srcOrd="0" destOrd="0" presId="urn:microsoft.com/office/officeart/2005/8/layout/hierarchy1"/>
    <dgm:cxn modelId="{36E0E8E9-42A6-49F2-972E-0BDC725A52EA}" type="presParOf" srcId="{CA504644-FC0F-4A7E-8DBA-2AB0F97BB4D0}" destId="{DFA5AE57-1DA3-475D-BE54-D9EF230628CF}" srcOrd="1" destOrd="0" presId="urn:microsoft.com/office/officeart/2005/8/layout/hierarchy1"/>
    <dgm:cxn modelId="{59AA7C07-6917-4156-A218-8EB9EBB7771C}" type="presParOf" srcId="{A22943B5-BA0B-4053-B6E3-5A08426D236B}" destId="{58C04035-31F6-4A85-A98A-2B1A7CF6155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35304-AC9B-4537-A347-AC31D635CE71}">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6C630-41F5-4E65-938D-094257345CE0}">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b="1" kern="1200" dirty="0"/>
            <a:t>Light Dependent Reaction</a:t>
          </a:r>
        </a:p>
        <a:p>
          <a:pPr marL="0" lvl="0" indent="0" algn="ctr" defTabSz="1511300">
            <a:lnSpc>
              <a:spcPct val="90000"/>
            </a:lnSpc>
            <a:spcBef>
              <a:spcPct val="0"/>
            </a:spcBef>
            <a:spcAft>
              <a:spcPct val="35000"/>
            </a:spcAft>
            <a:buNone/>
          </a:pPr>
          <a:r>
            <a:rPr lang="en-CA" sz="3400" kern="1200" dirty="0"/>
            <a:t>requires light </a:t>
          </a:r>
          <a:endParaRPr lang="en-US" sz="3400" kern="1200" dirty="0"/>
        </a:p>
      </dsp:txBody>
      <dsp:txXfrm>
        <a:off x="585701" y="873933"/>
        <a:ext cx="4337991" cy="2693452"/>
      </dsp:txXfrm>
    </dsp:sp>
    <dsp:sp modelId="{648D6799-C725-42E8-B923-5121670AA30F}">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5AE57-1DA3-475D-BE54-D9EF230628CF}">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b="1" kern="1200" dirty="0"/>
            <a:t>Light Independent Reaction </a:t>
          </a:r>
          <a:r>
            <a:rPr lang="en-CA" sz="3400" kern="1200" dirty="0"/>
            <a:t>(Calvin Cycle)</a:t>
          </a:r>
        </a:p>
        <a:p>
          <a:pPr marL="0" lvl="0" indent="0" algn="ctr" defTabSz="1511300">
            <a:lnSpc>
              <a:spcPct val="90000"/>
            </a:lnSpc>
            <a:spcBef>
              <a:spcPct val="0"/>
            </a:spcBef>
            <a:spcAft>
              <a:spcPct val="35000"/>
            </a:spcAft>
            <a:buNone/>
          </a:pPr>
          <a:r>
            <a:rPr lang="en-CA" sz="3400" kern="1200" dirty="0"/>
            <a:t> doesn’t directly require light</a:t>
          </a:r>
          <a:endParaRPr lang="en-US" sz="3400" kern="1200" dirty="0"/>
        </a:p>
      </dsp:txBody>
      <dsp:txXfrm>
        <a:off x="6092527" y="873933"/>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22D4F-59A6-4642-A841-5AB2EE716B16}"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66FCE-247B-4B34-B902-26C6875057AE}" type="slidenum">
              <a:rPr lang="en-US" smtClean="0"/>
              <a:t>‹#›</a:t>
            </a:fld>
            <a:endParaRPr lang="en-US"/>
          </a:p>
        </p:txBody>
      </p:sp>
    </p:spTree>
    <p:extLst>
      <p:ext uri="{BB962C8B-B14F-4D97-AF65-F5344CB8AC3E}">
        <p14:creationId xmlns:p14="http://schemas.microsoft.com/office/powerpoint/2010/main" val="80155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Dutch physician Jan Van </a:t>
            </a:r>
            <a:r>
              <a:rPr lang="en-US" dirty="0" err="1"/>
              <a:t>Helmont</a:t>
            </a:r>
            <a:endParaRPr lang="en-US" dirty="0"/>
          </a:p>
          <a:p>
            <a:r>
              <a:rPr lang="en-US" dirty="0"/>
              <a:t>placed a 5-pound (2.2kg) willow in an earthen pot containing 200 </a:t>
            </a:r>
            <a:r>
              <a:rPr lang="en-US" dirty="0" err="1"/>
              <a:t>lb</a:t>
            </a:r>
            <a:r>
              <a:rPr lang="en-US" dirty="0"/>
              <a:t> (90kg)  of dried soil, and over a five-year period he added nothing to the pot but rainwater or distilled water.</a:t>
            </a:r>
          </a:p>
          <a:p>
            <a:r>
              <a:rPr lang="en-US" dirty="0"/>
              <a:t>After 5 </a:t>
            </a:r>
            <a:r>
              <a:rPr lang="en-US" dirty="0" err="1"/>
              <a:t>yr</a:t>
            </a:r>
            <a:r>
              <a:rPr lang="en-US" dirty="0"/>
              <a:t> tree weighed about 74 kg (165 </a:t>
            </a:r>
            <a:r>
              <a:rPr lang="en-US" dirty="0" err="1"/>
              <a:t>lb</a:t>
            </a:r>
            <a:r>
              <a:rPr lang="en-US" dirty="0"/>
              <a:t>) more than it did when it started. </a:t>
            </a:r>
          </a:p>
          <a:p>
            <a:r>
              <a:rPr lang="en-US" sz="1200" b="0" i="0" kern="1200" dirty="0">
                <a:solidFill>
                  <a:schemeClr val="tx1"/>
                </a:solidFill>
                <a:effectLst/>
                <a:latin typeface="+mn-lt"/>
                <a:ea typeface="+mn-ea"/>
                <a:cs typeface="+mn-cs"/>
              </a:rPr>
              <a:t>As the weight of the soil had hardly changed, van </a:t>
            </a:r>
            <a:r>
              <a:rPr lang="en-US" sz="1200" b="0" i="0" kern="1200" dirty="0" err="1">
                <a:solidFill>
                  <a:schemeClr val="tx1"/>
                </a:solidFill>
                <a:effectLst/>
                <a:latin typeface="+mn-lt"/>
                <a:ea typeface="+mn-ea"/>
                <a:cs typeface="+mn-cs"/>
              </a:rPr>
              <a:t>Helmont</a:t>
            </a:r>
            <a:r>
              <a:rPr lang="en-US" sz="1200" b="0" i="0" kern="1200" dirty="0">
                <a:solidFill>
                  <a:schemeClr val="tx1"/>
                </a:solidFill>
                <a:effectLst/>
                <a:latin typeface="+mn-lt"/>
                <a:ea typeface="+mn-ea"/>
                <a:cs typeface="+mn-cs"/>
              </a:rPr>
              <a:t> concluded that plant growth cannot only be due to minerals from the soil. He thought that the extra plant material had come from the water alone.</a:t>
            </a:r>
            <a:endParaRPr lang="en-US" dirty="0"/>
          </a:p>
          <a:p>
            <a:endParaRPr lang="en-US" dirty="0"/>
          </a:p>
        </p:txBody>
      </p:sp>
      <p:sp>
        <p:nvSpPr>
          <p:cNvPr id="4" name="Slide Number Placeholder 3"/>
          <p:cNvSpPr>
            <a:spLocks noGrp="1"/>
          </p:cNvSpPr>
          <p:nvPr>
            <p:ph type="sldNum" sz="quarter" idx="5"/>
          </p:nvPr>
        </p:nvSpPr>
        <p:spPr/>
        <p:txBody>
          <a:bodyPr/>
          <a:lstStyle/>
          <a:p>
            <a:fld id="{23ED3884-B222-4A7E-9B2F-0ED56E96F2EF}" type="slidenum">
              <a:rPr lang="en-US" smtClean="0"/>
              <a:t>5</a:t>
            </a:fld>
            <a:endParaRPr lang="en-US"/>
          </a:p>
        </p:txBody>
      </p:sp>
    </p:spTree>
    <p:extLst>
      <p:ext uri="{BB962C8B-B14F-4D97-AF65-F5344CB8AC3E}">
        <p14:creationId xmlns:p14="http://schemas.microsoft.com/office/powerpoint/2010/main" val="3731162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 hits chlorophyll (PSII) in the thylakoid membrane. This excites electrons, these high energy electrons are passed along an ETC (carried by electron carriers) to …make energy storing NADPH and ATP. </a:t>
            </a:r>
          </a:p>
          <a:p>
            <a:r>
              <a:rPr lang="en-US" dirty="0"/>
              <a:t>During this process, water is taken in, split, H+ used as pump, Oxygen given off, e’s taken to replenish those moving down ETC. </a:t>
            </a:r>
          </a:p>
          <a:p>
            <a:pPr marL="571500" indent="-571500">
              <a:buFont typeface="Arial" panose="020B0604020202020204" pitchFamily="34" charset="0"/>
              <a:buChar char="•"/>
            </a:pPr>
            <a:r>
              <a:rPr lang="en-US" dirty="0"/>
              <a:t>End result: </a:t>
            </a:r>
            <a:r>
              <a:rPr lang="en-US" sz="1200" b="1" u="sng" dirty="0"/>
              <a:t>Oxygen, NADPH, ATP</a:t>
            </a:r>
            <a:r>
              <a:rPr lang="en-US" sz="1200" dirty="0"/>
              <a:t> are created</a:t>
            </a:r>
          </a:p>
          <a:p>
            <a:pPr marL="571500" indent="-571500">
              <a:buFont typeface="Arial" panose="020B0604020202020204" pitchFamily="34" charset="0"/>
              <a:buChar char="•"/>
            </a:pPr>
            <a:r>
              <a:rPr lang="en-US" sz="1200" dirty="0"/>
              <a:t>No glucose yet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E366FCE-247B-4B34-B902-26C6875057AE}" type="slidenum">
              <a:rPr lang="en-US" smtClean="0"/>
              <a:t>25</a:t>
            </a:fld>
            <a:endParaRPr lang="en-US"/>
          </a:p>
        </p:txBody>
      </p:sp>
    </p:spTree>
    <p:extLst>
      <p:ext uri="{BB962C8B-B14F-4D97-AF65-F5344CB8AC3E}">
        <p14:creationId xmlns:p14="http://schemas.microsoft.com/office/powerpoint/2010/main" val="845627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cycle also creates the starting material (RuBP) for the whole process to start again from the beginning.</a:t>
            </a:r>
          </a:p>
          <a:p>
            <a:endParaRPr lang="en-US" dirty="0"/>
          </a:p>
        </p:txBody>
      </p:sp>
      <p:sp>
        <p:nvSpPr>
          <p:cNvPr id="4" name="Slide Number Placeholder 3"/>
          <p:cNvSpPr>
            <a:spLocks noGrp="1"/>
          </p:cNvSpPr>
          <p:nvPr>
            <p:ph type="sldNum" sz="quarter" idx="5"/>
          </p:nvPr>
        </p:nvSpPr>
        <p:spPr/>
        <p:txBody>
          <a:bodyPr/>
          <a:lstStyle/>
          <a:p>
            <a:fld id="{23ED3884-B222-4A7E-9B2F-0ED56E96F2EF}" type="slidenum">
              <a:rPr lang="en-US" smtClean="0"/>
              <a:t>26</a:t>
            </a:fld>
            <a:endParaRPr lang="en-US"/>
          </a:p>
        </p:txBody>
      </p:sp>
    </p:spTree>
    <p:extLst>
      <p:ext uri="{BB962C8B-B14F-4D97-AF65-F5344CB8AC3E}">
        <p14:creationId xmlns:p14="http://schemas.microsoft.com/office/powerpoint/2010/main" val="20049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Atp</a:t>
            </a:r>
            <a:r>
              <a:rPr lang="en-US" dirty="0"/>
              <a:t> acts like $$$ that the cell uses to do stuff</a:t>
            </a:r>
            <a:endParaRPr dirty="0"/>
          </a:p>
          <a:p>
            <a:pPr marL="0" marR="0" lvl="0" indent="0" algn="l" rtl="0">
              <a:lnSpc>
                <a:spcPct val="100000"/>
              </a:lnSpc>
              <a:spcBef>
                <a:spcPts val="0"/>
              </a:spcBef>
              <a:spcAft>
                <a:spcPts val="0"/>
              </a:spcAft>
              <a:buClr>
                <a:schemeClr val="dk1"/>
              </a:buClr>
              <a:buSzPts val="1200"/>
              <a:buFont typeface="Avenir"/>
              <a:buNone/>
            </a:pPr>
            <a:r>
              <a:rPr lang="en-US" sz="1200" b="1" dirty="0">
                <a:latin typeface="Avenir"/>
                <a:ea typeface="Avenir"/>
                <a:cs typeface="Avenir"/>
                <a:sym typeface="Avenir"/>
              </a:rPr>
              <a:t>ATP is the energy currency of organisms. Everything cellular process requires ATP.  You can use it up right away or store and save it for later</a:t>
            </a:r>
            <a:endParaRPr sz="1200" b="1" dirty="0">
              <a:latin typeface="Avenir"/>
              <a:ea typeface="Avenir"/>
              <a:cs typeface="Avenir"/>
              <a:sym typeface="Avenir"/>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err="1"/>
              <a:t>Hydrlysis</a:t>
            </a:r>
            <a:r>
              <a:rPr lang="en-US" dirty="0"/>
              <a:t> of </a:t>
            </a:r>
            <a:r>
              <a:rPr lang="en-US" dirty="0" err="1"/>
              <a:t>atp</a:t>
            </a:r>
            <a:r>
              <a:rPr lang="en-US" dirty="0"/>
              <a:t> into </a:t>
            </a:r>
            <a:r>
              <a:rPr lang="en-US" dirty="0" err="1"/>
              <a:t>adp</a:t>
            </a:r>
            <a:r>
              <a:rPr lang="en-US" dirty="0"/>
              <a:t> releases energy</a:t>
            </a:r>
            <a:endParaRPr dirty="0"/>
          </a:p>
        </p:txBody>
      </p:sp>
      <p:sp>
        <p:nvSpPr>
          <p:cNvPr id="170" name="Google Shape;17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ATP is like having a fully charged battery, ready to power the machinery of the cell</a:t>
            </a:r>
            <a:endParaRPr dirty="0"/>
          </a:p>
        </p:txBody>
      </p:sp>
      <p:sp>
        <p:nvSpPr>
          <p:cNvPr id="178" name="Google Shape;1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Carbon dioxide enters the cycle and is fixed by Rubisco to a 5-carbon sugar called </a:t>
            </a:r>
            <a:r>
              <a:rPr lang="en-US" sz="1200" b="1" i="0" kern="1200" dirty="0">
                <a:solidFill>
                  <a:schemeClr val="tx1"/>
                </a:solidFill>
                <a:effectLst/>
                <a:latin typeface="+mn-lt"/>
                <a:ea typeface="+mn-ea"/>
                <a:cs typeface="+mn-cs"/>
              </a:rPr>
              <a:t>ribulose biphosphate (RuBP)</a:t>
            </a:r>
            <a:r>
              <a:rPr lang="en-US" sz="1200" b="0" i="0" kern="1200" dirty="0">
                <a:solidFill>
                  <a:schemeClr val="tx1"/>
                </a:solidFill>
                <a:effectLst/>
                <a:latin typeface="+mn-lt"/>
                <a:ea typeface="+mn-ea"/>
                <a:cs typeface="+mn-cs"/>
              </a:rPr>
              <a:t>, which is immediately broken down to form two 3-carbon molecules of phosphoglycerate (PGA).</a:t>
            </a:r>
          </a:p>
          <a:p>
            <a:r>
              <a:rPr lang="en-US" sz="1200" b="0" i="0" kern="1200" dirty="0" err="1">
                <a:solidFill>
                  <a:schemeClr val="tx1"/>
                </a:solidFill>
                <a:effectLst/>
                <a:latin typeface="+mn-lt"/>
                <a:ea typeface="+mn-ea"/>
                <a:cs typeface="+mn-cs"/>
              </a:rPr>
              <a:t>arbon</a:t>
            </a:r>
            <a:r>
              <a:rPr lang="en-US" sz="1200" b="0" i="0" kern="1200" dirty="0">
                <a:solidFill>
                  <a:schemeClr val="tx1"/>
                </a:solidFill>
                <a:effectLst/>
                <a:latin typeface="+mn-lt"/>
                <a:ea typeface="+mn-ea"/>
                <a:cs typeface="+mn-cs"/>
              </a:rPr>
              <a:t> dioxide diffuses into the stroma of chloroplasts and combines with a five-carbon sugar, </a:t>
            </a:r>
            <a:r>
              <a:rPr lang="en-US" sz="1200" b="1" i="0" kern="1200" dirty="0">
                <a:solidFill>
                  <a:schemeClr val="tx1"/>
                </a:solidFill>
                <a:effectLst/>
                <a:latin typeface="+mn-lt"/>
                <a:ea typeface="+mn-ea"/>
                <a:cs typeface="+mn-cs"/>
              </a:rPr>
              <a:t>ribulose1,5-biphosphate (RuBP)</a:t>
            </a:r>
            <a:r>
              <a:rPr lang="en-US" sz="1200" b="0" i="0" kern="1200" dirty="0">
                <a:solidFill>
                  <a:schemeClr val="tx1"/>
                </a:solidFill>
                <a:effectLst/>
                <a:latin typeface="+mn-lt"/>
                <a:ea typeface="+mn-ea"/>
                <a:cs typeface="+mn-cs"/>
              </a:rPr>
              <a:t>. The enzyme that catalyzes this reaction is referred to as </a:t>
            </a:r>
            <a:r>
              <a:rPr lang="en-US" sz="1200" b="0" i="0" kern="1200" dirty="0" err="1">
                <a:solidFill>
                  <a:schemeClr val="tx1"/>
                </a:solidFill>
                <a:effectLst/>
                <a:latin typeface="+mn-lt"/>
                <a:ea typeface="+mn-ea"/>
                <a:cs typeface="+mn-cs"/>
              </a:rPr>
              <a:t>RuBisCo</a:t>
            </a:r>
            <a:r>
              <a:rPr lang="en-US" sz="1200" b="0" i="0" kern="1200">
                <a:solidFill>
                  <a:schemeClr val="tx1"/>
                </a:solidFill>
                <a:effectLst/>
                <a:latin typeface="+mn-lt"/>
                <a:ea typeface="+mn-ea"/>
                <a:cs typeface="+mn-cs"/>
              </a:rPr>
              <a:t>, a large molecule that may be the most abundant organic molecule on the Earth.</a:t>
            </a:r>
            <a:endParaRPr lang="en-US" dirty="0"/>
          </a:p>
        </p:txBody>
      </p:sp>
      <p:sp>
        <p:nvSpPr>
          <p:cNvPr id="4" name="Slide Number Placeholder 3"/>
          <p:cNvSpPr>
            <a:spLocks noGrp="1"/>
          </p:cNvSpPr>
          <p:nvPr>
            <p:ph type="sldNum" sz="quarter" idx="5"/>
          </p:nvPr>
        </p:nvSpPr>
        <p:spPr/>
        <p:txBody>
          <a:bodyPr/>
          <a:lstStyle/>
          <a:p>
            <a:fld id="{8E366FCE-247B-4B34-B902-26C6875057AE}" type="slidenum">
              <a:rPr lang="en-US" smtClean="0"/>
              <a:t>35</a:t>
            </a:fld>
            <a:endParaRPr lang="en-US"/>
          </a:p>
        </p:txBody>
      </p:sp>
    </p:spTree>
    <p:extLst>
      <p:ext uri="{BB962C8B-B14F-4D97-AF65-F5344CB8AC3E}">
        <p14:creationId xmlns:p14="http://schemas.microsoft.com/office/powerpoint/2010/main" val="42886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66FCE-247B-4B34-B902-26C6875057AE}" type="slidenum">
              <a:rPr lang="en-US" smtClean="0"/>
              <a:t>41</a:t>
            </a:fld>
            <a:endParaRPr lang="en-US"/>
          </a:p>
        </p:txBody>
      </p:sp>
    </p:spTree>
    <p:extLst>
      <p:ext uri="{BB962C8B-B14F-4D97-AF65-F5344CB8AC3E}">
        <p14:creationId xmlns:p14="http://schemas.microsoft.com/office/powerpoint/2010/main" val="307440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Google Sans"/>
              </a:rPr>
              <a:t>ATP and NADPH use their stored energy </a:t>
            </a:r>
            <a:r>
              <a:rPr lang="en-US" b="0" i="0" dirty="0">
                <a:solidFill>
                  <a:srgbClr val="040C28"/>
                </a:solidFill>
                <a:effectLst/>
                <a:latin typeface="Google Sans"/>
              </a:rPr>
              <a:t>to convert the three-carbon compound, 3-PGA, into another three-carbon compound called G3P</a:t>
            </a:r>
            <a:r>
              <a:rPr lang="en-US" b="0" i="0" dirty="0">
                <a:solidFill>
                  <a:srgbClr val="4D5156"/>
                </a:solidFill>
                <a:effectLst/>
                <a:latin typeface="Google Sans"/>
              </a:rPr>
              <a:t>. This type of reaction is called a reduction reaction, because it involves the gain of electrons. A reduction is the gain of an electron by an atom or molecule.</a:t>
            </a:r>
            <a:endParaRPr lang="en-US" dirty="0"/>
          </a:p>
        </p:txBody>
      </p:sp>
      <p:sp>
        <p:nvSpPr>
          <p:cNvPr id="4" name="Slide Number Placeholder 3"/>
          <p:cNvSpPr>
            <a:spLocks noGrp="1"/>
          </p:cNvSpPr>
          <p:nvPr>
            <p:ph type="sldNum" sz="quarter" idx="5"/>
          </p:nvPr>
        </p:nvSpPr>
        <p:spPr/>
        <p:txBody>
          <a:bodyPr/>
          <a:lstStyle/>
          <a:p>
            <a:fld id="{8E366FCE-247B-4B34-B902-26C6875057AE}" type="slidenum">
              <a:rPr lang="en-US" smtClean="0"/>
              <a:t>43</a:t>
            </a:fld>
            <a:endParaRPr lang="en-US"/>
          </a:p>
        </p:txBody>
      </p:sp>
    </p:spTree>
    <p:extLst>
      <p:ext uri="{BB962C8B-B14F-4D97-AF65-F5344CB8AC3E}">
        <p14:creationId xmlns:p14="http://schemas.microsoft.com/office/powerpoint/2010/main" val="208533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Several centuries later, Joseph Priestley (1733 - 1804) carried out an experiment that showed that plants produce oxygen. He put a mint plant in a closed container with a burning candle. The candle flame used up the oxygen and went out. After 27 days, Priestley was able to re-light the candle. This showed that plants produce a gas that allows fuels to burn. This gas is oxygen.</a:t>
            </a:r>
            <a:endParaRPr lang="en-US" dirty="0"/>
          </a:p>
        </p:txBody>
      </p:sp>
      <p:sp>
        <p:nvSpPr>
          <p:cNvPr id="4" name="Slide Number Placeholder 3"/>
          <p:cNvSpPr>
            <a:spLocks noGrp="1"/>
          </p:cNvSpPr>
          <p:nvPr>
            <p:ph type="sldNum" sz="quarter" idx="5"/>
          </p:nvPr>
        </p:nvSpPr>
        <p:spPr/>
        <p:txBody>
          <a:bodyPr/>
          <a:lstStyle/>
          <a:p>
            <a:fld id="{23ED3884-B222-4A7E-9B2F-0ED56E96F2EF}" type="slidenum">
              <a:rPr lang="en-US" smtClean="0"/>
              <a:t>6</a:t>
            </a:fld>
            <a:endParaRPr lang="en-US"/>
          </a:p>
        </p:txBody>
      </p:sp>
    </p:spTree>
    <p:extLst>
      <p:ext uri="{BB962C8B-B14F-4D97-AF65-F5344CB8AC3E}">
        <p14:creationId xmlns:p14="http://schemas.microsoft.com/office/powerpoint/2010/main" val="15399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are many pigments in plants, and all accept and reflect some parts of rainbow. To identify the culprit, Thomas Engelmann ran an experiment (Figure </a:t>
            </a:r>
            <a:r>
              <a:rPr lang="en-US" sz="1200" b="0" i="0" u="none" strike="noStrike" kern="1200" dirty="0">
                <a:solidFill>
                  <a:schemeClr val="tx1"/>
                </a:solidFill>
                <a:effectLst/>
                <a:latin typeface="+mn-lt"/>
                <a:ea typeface="+mn-ea"/>
                <a:cs typeface="+mn-cs"/>
              </a:rPr>
              <a:t>3.1.23.1.2</a:t>
            </a:r>
            <a:r>
              <a:rPr lang="en-US" sz="1200" b="0" i="0" kern="1200" dirty="0">
                <a:solidFill>
                  <a:schemeClr val="tx1"/>
                </a:solidFill>
                <a:effectLst/>
                <a:latin typeface="+mn-lt"/>
                <a:ea typeface="+mn-ea"/>
                <a:cs typeface="+mn-cs"/>
              </a:rPr>
              <a:t>) using a crystal prism. He found that </a:t>
            </a:r>
            <a:r>
              <a:rPr lang="en-US" sz="1200" b="0" i="1" kern="1200" dirty="0">
                <a:solidFill>
                  <a:schemeClr val="tx1"/>
                </a:solidFill>
                <a:effectLst/>
                <a:latin typeface="+mn-lt"/>
                <a:ea typeface="+mn-ea"/>
                <a:cs typeface="+mn-cs"/>
              </a:rPr>
              <a:t>Spirogyra</a:t>
            </a:r>
            <a:r>
              <a:rPr lang="en-US" sz="1200" b="0" i="0" kern="1200" dirty="0">
                <a:solidFill>
                  <a:schemeClr val="tx1"/>
                </a:solidFill>
                <a:effectLst/>
                <a:latin typeface="+mn-lt"/>
                <a:ea typeface="+mn-ea"/>
                <a:cs typeface="+mn-cs"/>
              </a:rPr>
              <a:t> algae produce oxygen mostly in the blue and red parts of the spectrum. This was a huge find. It tells that the key photosynthetic pigment should accept blue and red rays, and thus reflect green rays. Blue-green </a:t>
            </a:r>
            <a:r>
              <a:rPr lang="en-US" sz="1200" b="1" i="0" kern="1200" dirty="0">
                <a:solidFill>
                  <a:schemeClr val="tx1"/>
                </a:solidFill>
                <a:effectLst/>
                <a:latin typeface="+mn-lt"/>
                <a:ea typeface="+mn-ea"/>
                <a:cs typeface="+mn-cs"/>
              </a:rPr>
              <a:t>chlorophyll</a:t>
            </a:r>
            <a:r>
              <a:rPr lang="en-US" sz="1200" b="0" i="0" kern="1200" dirty="0">
                <a:solidFill>
                  <a:schemeClr val="tx1"/>
                </a:solidFill>
                <a:effectLst/>
                <a:latin typeface="+mn-lt"/>
                <a:ea typeface="+mn-ea"/>
                <a:cs typeface="+mn-cs"/>
              </a:rPr>
              <a:t> best fits this description.</a:t>
            </a:r>
            <a:endParaRPr lang="en-US" dirty="0"/>
          </a:p>
        </p:txBody>
      </p:sp>
      <p:sp>
        <p:nvSpPr>
          <p:cNvPr id="4" name="Slide Number Placeholder 3"/>
          <p:cNvSpPr>
            <a:spLocks noGrp="1"/>
          </p:cNvSpPr>
          <p:nvPr>
            <p:ph type="sldNum" sz="quarter" idx="5"/>
          </p:nvPr>
        </p:nvSpPr>
        <p:spPr/>
        <p:txBody>
          <a:bodyPr/>
          <a:lstStyle/>
          <a:p>
            <a:fld id="{23ED3884-B222-4A7E-9B2F-0ED56E96F2EF}" type="slidenum">
              <a:rPr lang="en-US" smtClean="0"/>
              <a:t>7</a:t>
            </a:fld>
            <a:endParaRPr lang="en-US"/>
          </a:p>
        </p:txBody>
      </p:sp>
    </p:spTree>
    <p:extLst>
      <p:ext uri="{BB962C8B-B14F-4D97-AF65-F5344CB8AC3E}">
        <p14:creationId xmlns:p14="http://schemas.microsoft.com/office/powerpoint/2010/main" val="322538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66FCE-247B-4B34-B902-26C6875057AE}" type="slidenum">
              <a:rPr lang="en-US" smtClean="0"/>
              <a:t>12</a:t>
            </a:fld>
            <a:endParaRPr lang="en-US"/>
          </a:p>
        </p:txBody>
      </p:sp>
    </p:spTree>
    <p:extLst>
      <p:ext uri="{BB962C8B-B14F-4D97-AF65-F5344CB8AC3E}">
        <p14:creationId xmlns:p14="http://schemas.microsoft.com/office/powerpoint/2010/main" val="311402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Regulated by enzymes</a:t>
            </a:r>
          </a:p>
        </p:txBody>
      </p:sp>
      <p:sp>
        <p:nvSpPr>
          <p:cNvPr id="4" name="Slide Number Placeholder 3"/>
          <p:cNvSpPr>
            <a:spLocks noGrp="1"/>
          </p:cNvSpPr>
          <p:nvPr>
            <p:ph type="sldNum" sz="quarter" idx="5"/>
          </p:nvPr>
        </p:nvSpPr>
        <p:spPr/>
        <p:txBody>
          <a:bodyPr/>
          <a:lstStyle/>
          <a:p>
            <a:fld id="{8E366FCE-247B-4B34-B902-26C6875057AE}" type="slidenum">
              <a:rPr lang="en-US" smtClean="0"/>
              <a:t>16</a:t>
            </a:fld>
            <a:endParaRPr lang="en-US"/>
          </a:p>
        </p:txBody>
      </p:sp>
    </p:spTree>
    <p:extLst>
      <p:ext uri="{BB962C8B-B14F-4D97-AF65-F5344CB8AC3E}">
        <p14:creationId xmlns:p14="http://schemas.microsoft.com/office/powerpoint/2010/main" val="22277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electrons are removed from water and passed through PSII and PSI before ending up in NADPH. This process requires light to be absorbed twice, once in each photosystem, and it makes ATP . In fact, it's called photophosphorylation because it involves using light energy (</a:t>
            </a:r>
            <a:r>
              <a:rPr lang="en-US" sz="1200" b="0" i="1" kern="1200" dirty="0">
                <a:solidFill>
                  <a:schemeClr val="tx1"/>
                </a:solidFill>
                <a:effectLst/>
                <a:latin typeface="+mn-lt"/>
                <a:ea typeface="+mn-ea"/>
                <a:cs typeface="+mn-cs"/>
              </a:rPr>
              <a:t>photo</a:t>
            </a:r>
            <a:r>
              <a:rPr lang="en-US" sz="1200" b="0" i="0" kern="1200" dirty="0">
                <a:solidFill>
                  <a:schemeClr val="tx1"/>
                </a:solidFill>
                <a:effectLst/>
                <a:latin typeface="+mn-lt"/>
                <a:ea typeface="+mn-ea"/>
                <a:cs typeface="+mn-cs"/>
              </a:rPr>
              <a:t>) to make ATP from ADP (</a:t>
            </a:r>
            <a:r>
              <a:rPr lang="en-US" sz="1200" b="0" i="1" kern="1200" dirty="0">
                <a:solidFill>
                  <a:schemeClr val="tx1"/>
                </a:solidFill>
                <a:effectLst/>
                <a:latin typeface="+mn-lt"/>
                <a:ea typeface="+mn-ea"/>
                <a:cs typeface="+mn-cs"/>
              </a:rPr>
              <a:t>phosphorylation</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23ED3884-B222-4A7E-9B2F-0ED56E96F2EF}" type="slidenum">
              <a:rPr lang="en-US" smtClean="0"/>
              <a:t>17</a:t>
            </a:fld>
            <a:endParaRPr lang="en-US"/>
          </a:p>
        </p:txBody>
      </p:sp>
    </p:spTree>
    <p:extLst>
      <p:ext uri="{BB962C8B-B14F-4D97-AF65-F5344CB8AC3E}">
        <p14:creationId xmlns:p14="http://schemas.microsoft.com/office/powerpoint/2010/main" val="10974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5" name="Google Shape;2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In fixation, the first stage of the Calvin cycle, light-independent reactions are initiated; CO</a:t>
            </a:r>
            <a:r>
              <a:rPr lang="en-US" b="0" i="0" baseline="-25000" dirty="0">
                <a:solidFill>
                  <a:srgbClr val="202124"/>
                </a:solidFill>
                <a:effectLst/>
                <a:latin typeface="Google Sans"/>
              </a:rPr>
              <a:t>2</a:t>
            </a:r>
            <a:r>
              <a:rPr lang="en-US" b="0" i="0" dirty="0">
                <a:solidFill>
                  <a:srgbClr val="202124"/>
                </a:solidFill>
                <a:effectLst/>
                <a:latin typeface="Google Sans"/>
              </a:rPr>
              <a:t> is fixed from an inorganic to an organic molecule. In the second stage, </a:t>
            </a:r>
            <a:r>
              <a:rPr lang="en-US" b="0" i="0" dirty="0">
                <a:solidFill>
                  <a:srgbClr val="040C28"/>
                </a:solidFill>
                <a:effectLst/>
                <a:latin typeface="Google Sans"/>
              </a:rPr>
              <a:t>ATP and NADPH</a:t>
            </a:r>
            <a:r>
              <a:rPr lang="en-US" b="0" i="0" dirty="0">
                <a:solidFill>
                  <a:srgbClr val="202124"/>
                </a:solidFill>
                <a:effectLst/>
                <a:latin typeface="Google Sans"/>
              </a:rPr>
              <a:t> are used to reduce 3-PGA into G3P; then ATP and NADPH are converted to ADP and NADP</a:t>
            </a:r>
            <a:r>
              <a:rPr lang="en-US" b="0" i="0" baseline="30000" dirty="0">
                <a:solidFill>
                  <a:srgbClr val="202124"/>
                </a:solidFill>
                <a:effectLst/>
                <a:latin typeface="Google Sans"/>
              </a:rPr>
              <a:t>+</a:t>
            </a:r>
            <a:r>
              <a:rPr lang="en-US" b="0" i="0" dirty="0">
                <a:solidFill>
                  <a:srgbClr val="202124"/>
                </a:solidFill>
                <a:effectLst/>
                <a:latin typeface="Google Sans"/>
              </a:rPr>
              <a:t>, respectively</a:t>
            </a:r>
            <a:endParaRPr lang="en-US" dirty="0"/>
          </a:p>
        </p:txBody>
      </p:sp>
      <p:sp>
        <p:nvSpPr>
          <p:cNvPr id="4" name="Slide Number Placeholder 3"/>
          <p:cNvSpPr>
            <a:spLocks noGrp="1"/>
          </p:cNvSpPr>
          <p:nvPr>
            <p:ph type="sldNum" sz="quarter" idx="5"/>
          </p:nvPr>
        </p:nvSpPr>
        <p:spPr/>
        <p:txBody>
          <a:bodyPr/>
          <a:lstStyle/>
          <a:p>
            <a:fld id="{8E366FCE-247B-4B34-B902-26C6875057AE}" type="slidenum">
              <a:rPr lang="en-US" smtClean="0"/>
              <a:t>24</a:t>
            </a:fld>
            <a:endParaRPr lang="en-US"/>
          </a:p>
        </p:txBody>
      </p:sp>
    </p:spTree>
    <p:extLst>
      <p:ext uri="{BB962C8B-B14F-4D97-AF65-F5344CB8AC3E}">
        <p14:creationId xmlns:p14="http://schemas.microsoft.com/office/powerpoint/2010/main" val="337363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FDB5-178A-460B-B448-9722BEE389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238E4C-A70F-4F62-A900-FACB210830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405012-5215-49F3-ABDF-9B90DF0EDAD6}"/>
              </a:ext>
            </a:extLst>
          </p:cNvPr>
          <p:cNvSpPr>
            <a:spLocks noGrp="1"/>
          </p:cNvSpPr>
          <p:nvPr>
            <p:ph type="dt" sz="half" idx="10"/>
          </p:nvPr>
        </p:nvSpPr>
        <p:spPr/>
        <p:txBody>
          <a:bodyPr/>
          <a:lstStyle/>
          <a:p>
            <a:fld id="{BBB9601C-5020-4CD1-9720-A2CEDBF6DD68}" type="datetimeFigureOut">
              <a:rPr lang="en-US" smtClean="0"/>
              <a:t>2/26/2024</a:t>
            </a:fld>
            <a:endParaRPr lang="en-US"/>
          </a:p>
        </p:txBody>
      </p:sp>
      <p:sp>
        <p:nvSpPr>
          <p:cNvPr id="5" name="Footer Placeholder 4">
            <a:extLst>
              <a:ext uri="{FF2B5EF4-FFF2-40B4-BE49-F238E27FC236}">
                <a16:creationId xmlns:a16="http://schemas.microsoft.com/office/drawing/2014/main" id="{C61ED33D-9EEB-4D75-8B1C-DBF0AA62C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125E6-8B84-483B-9FD5-BB4F18F63611}"/>
              </a:ext>
            </a:extLst>
          </p:cNvPr>
          <p:cNvSpPr>
            <a:spLocks noGrp="1"/>
          </p:cNvSpPr>
          <p:nvPr>
            <p:ph type="sldNum" sz="quarter" idx="12"/>
          </p:nvPr>
        </p:nvSpPr>
        <p:spPr/>
        <p:txBody>
          <a:bodyPr/>
          <a:lstStyle/>
          <a:p>
            <a:fld id="{A9879C17-7CB0-4281-8079-91B067290620}" type="slidenum">
              <a:rPr lang="en-US" smtClean="0"/>
              <a:t>‹#›</a:t>
            </a:fld>
            <a:endParaRPr lang="en-US"/>
          </a:p>
        </p:txBody>
      </p:sp>
    </p:spTree>
    <p:extLst>
      <p:ext uri="{BB962C8B-B14F-4D97-AF65-F5344CB8AC3E}">
        <p14:creationId xmlns:p14="http://schemas.microsoft.com/office/powerpoint/2010/main" val="379288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7643-6145-4030-AA4D-E1D1DC5727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113B22-93CB-4610-9EC4-6A9FEACCE2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73822-8F07-4BF9-B1C7-10E0461B48A0}"/>
              </a:ext>
            </a:extLst>
          </p:cNvPr>
          <p:cNvSpPr>
            <a:spLocks noGrp="1"/>
          </p:cNvSpPr>
          <p:nvPr>
            <p:ph type="dt" sz="half" idx="10"/>
          </p:nvPr>
        </p:nvSpPr>
        <p:spPr/>
        <p:txBody>
          <a:bodyPr/>
          <a:lstStyle/>
          <a:p>
            <a:fld id="{BBB9601C-5020-4CD1-9720-A2CEDBF6DD68}" type="datetimeFigureOut">
              <a:rPr lang="en-US" smtClean="0"/>
              <a:t>2/26/2024</a:t>
            </a:fld>
            <a:endParaRPr lang="en-US"/>
          </a:p>
        </p:txBody>
      </p:sp>
      <p:sp>
        <p:nvSpPr>
          <p:cNvPr id="5" name="Footer Placeholder 4">
            <a:extLst>
              <a:ext uri="{FF2B5EF4-FFF2-40B4-BE49-F238E27FC236}">
                <a16:creationId xmlns:a16="http://schemas.microsoft.com/office/drawing/2014/main" id="{29B9E42E-9779-4F89-A648-F246036D2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348C0-490C-4FEA-BAF9-FCBD60F035DF}"/>
              </a:ext>
            </a:extLst>
          </p:cNvPr>
          <p:cNvSpPr>
            <a:spLocks noGrp="1"/>
          </p:cNvSpPr>
          <p:nvPr>
            <p:ph type="sldNum" sz="quarter" idx="12"/>
          </p:nvPr>
        </p:nvSpPr>
        <p:spPr/>
        <p:txBody>
          <a:bodyPr/>
          <a:lstStyle/>
          <a:p>
            <a:fld id="{A9879C17-7CB0-4281-8079-91B067290620}" type="slidenum">
              <a:rPr lang="en-US" smtClean="0"/>
              <a:t>‹#›</a:t>
            </a:fld>
            <a:endParaRPr lang="en-US"/>
          </a:p>
        </p:txBody>
      </p:sp>
    </p:spTree>
    <p:extLst>
      <p:ext uri="{BB962C8B-B14F-4D97-AF65-F5344CB8AC3E}">
        <p14:creationId xmlns:p14="http://schemas.microsoft.com/office/powerpoint/2010/main" val="83373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063C7-26DB-4BA4-9F49-F908D104F2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4FE16-409D-4CD9-816D-078137972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34841-8153-46CB-9A71-5BB6A84CF71C}"/>
              </a:ext>
            </a:extLst>
          </p:cNvPr>
          <p:cNvSpPr>
            <a:spLocks noGrp="1"/>
          </p:cNvSpPr>
          <p:nvPr>
            <p:ph type="dt" sz="half" idx="10"/>
          </p:nvPr>
        </p:nvSpPr>
        <p:spPr/>
        <p:txBody>
          <a:bodyPr/>
          <a:lstStyle/>
          <a:p>
            <a:fld id="{BBB9601C-5020-4CD1-9720-A2CEDBF6DD68}" type="datetimeFigureOut">
              <a:rPr lang="en-US" smtClean="0"/>
              <a:t>2/26/2024</a:t>
            </a:fld>
            <a:endParaRPr lang="en-US"/>
          </a:p>
        </p:txBody>
      </p:sp>
      <p:sp>
        <p:nvSpPr>
          <p:cNvPr id="5" name="Footer Placeholder 4">
            <a:extLst>
              <a:ext uri="{FF2B5EF4-FFF2-40B4-BE49-F238E27FC236}">
                <a16:creationId xmlns:a16="http://schemas.microsoft.com/office/drawing/2014/main" id="{2FE0D3E0-29B7-4431-9106-4BB2EB97B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33C4D-56E7-43D3-8EAA-92666143257A}"/>
              </a:ext>
            </a:extLst>
          </p:cNvPr>
          <p:cNvSpPr>
            <a:spLocks noGrp="1"/>
          </p:cNvSpPr>
          <p:nvPr>
            <p:ph type="sldNum" sz="quarter" idx="12"/>
          </p:nvPr>
        </p:nvSpPr>
        <p:spPr/>
        <p:txBody>
          <a:bodyPr/>
          <a:lstStyle/>
          <a:p>
            <a:fld id="{A9879C17-7CB0-4281-8079-91B067290620}" type="slidenum">
              <a:rPr lang="en-US" smtClean="0"/>
              <a:t>‹#›</a:t>
            </a:fld>
            <a:endParaRPr lang="en-US"/>
          </a:p>
        </p:txBody>
      </p:sp>
    </p:spTree>
    <p:extLst>
      <p:ext uri="{BB962C8B-B14F-4D97-AF65-F5344CB8AC3E}">
        <p14:creationId xmlns:p14="http://schemas.microsoft.com/office/powerpoint/2010/main" val="381071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5893-9BBB-4D4E-B702-C0FDA60F772C}"/>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D1C2D15-C016-4DD9-9CE2-4725E7CBDB79}"/>
              </a:ext>
            </a:extLst>
          </p:cNvPr>
          <p:cNvSpPr>
            <a:spLocks noGrp="1"/>
          </p:cNvSpPr>
          <p:nvPr>
            <p:ph idx="1"/>
          </p:nvPr>
        </p:nvSpPr>
        <p:spPr/>
        <p:txBody>
          <a:bodyPr/>
          <a:lstStyle>
            <a:lvl1pPr>
              <a:defRPr sz="3600"/>
            </a:lvl1pPr>
            <a:lvl2pPr>
              <a:defRPr sz="3600"/>
            </a:lvl2pPr>
            <a:lvl3pPr>
              <a:defRPr sz="3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A40E5D-0CD3-4528-A447-366895F25C40}"/>
              </a:ext>
            </a:extLst>
          </p:cNvPr>
          <p:cNvSpPr>
            <a:spLocks noGrp="1"/>
          </p:cNvSpPr>
          <p:nvPr>
            <p:ph type="dt" sz="half" idx="10"/>
          </p:nvPr>
        </p:nvSpPr>
        <p:spPr/>
        <p:txBody>
          <a:bodyPr/>
          <a:lstStyle/>
          <a:p>
            <a:fld id="{BBB9601C-5020-4CD1-9720-A2CEDBF6DD68}" type="datetimeFigureOut">
              <a:rPr lang="en-US" smtClean="0"/>
              <a:t>2/26/2024</a:t>
            </a:fld>
            <a:endParaRPr lang="en-US"/>
          </a:p>
        </p:txBody>
      </p:sp>
      <p:sp>
        <p:nvSpPr>
          <p:cNvPr id="5" name="Footer Placeholder 4">
            <a:extLst>
              <a:ext uri="{FF2B5EF4-FFF2-40B4-BE49-F238E27FC236}">
                <a16:creationId xmlns:a16="http://schemas.microsoft.com/office/drawing/2014/main" id="{25CE4650-4D61-4A3A-ADF5-99930D138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204F9-FCC1-4254-B551-2D1130B8CDEB}"/>
              </a:ext>
            </a:extLst>
          </p:cNvPr>
          <p:cNvSpPr>
            <a:spLocks noGrp="1"/>
          </p:cNvSpPr>
          <p:nvPr>
            <p:ph type="sldNum" sz="quarter" idx="12"/>
          </p:nvPr>
        </p:nvSpPr>
        <p:spPr/>
        <p:txBody>
          <a:bodyPr/>
          <a:lstStyle/>
          <a:p>
            <a:fld id="{A9879C17-7CB0-4281-8079-91B067290620}" type="slidenum">
              <a:rPr lang="en-US" smtClean="0"/>
              <a:t>‹#›</a:t>
            </a:fld>
            <a:endParaRPr lang="en-US"/>
          </a:p>
        </p:txBody>
      </p:sp>
    </p:spTree>
    <p:extLst>
      <p:ext uri="{BB962C8B-B14F-4D97-AF65-F5344CB8AC3E}">
        <p14:creationId xmlns:p14="http://schemas.microsoft.com/office/powerpoint/2010/main" val="152347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F649-D0AD-4F57-B540-9972E5D114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6EAA30-6AE1-4A30-A0ED-EDCF8A5533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CDEADE-17DD-4968-B244-76CE8A2501DC}"/>
              </a:ext>
            </a:extLst>
          </p:cNvPr>
          <p:cNvSpPr>
            <a:spLocks noGrp="1"/>
          </p:cNvSpPr>
          <p:nvPr>
            <p:ph type="dt" sz="half" idx="10"/>
          </p:nvPr>
        </p:nvSpPr>
        <p:spPr/>
        <p:txBody>
          <a:bodyPr/>
          <a:lstStyle/>
          <a:p>
            <a:fld id="{BBB9601C-5020-4CD1-9720-A2CEDBF6DD68}" type="datetimeFigureOut">
              <a:rPr lang="en-US" smtClean="0"/>
              <a:t>2/26/2024</a:t>
            </a:fld>
            <a:endParaRPr lang="en-US"/>
          </a:p>
        </p:txBody>
      </p:sp>
      <p:sp>
        <p:nvSpPr>
          <p:cNvPr id="5" name="Footer Placeholder 4">
            <a:extLst>
              <a:ext uri="{FF2B5EF4-FFF2-40B4-BE49-F238E27FC236}">
                <a16:creationId xmlns:a16="http://schemas.microsoft.com/office/drawing/2014/main" id="{50B408F0-9A8C-475A-A200-0EDF741C2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EE786-DC7F-4870-9977-E3A53C5FA706}"/>
              </a:ext>
            </a:extLst>
          </p:cNvPr>
          <p:cNvSpPr>
            <a:spLocks noGrp="1"/>
          </p:cNvSpPr>
          <p:nvPr>
            <p:ph type="sldNum" sz="quarter" idx="12"/>
          </p:nvPr>
        </p:nvSpPr>
        <p:spPr/>
        <p:txBody>
          <a:bodyPr/>
          <a:lstStyle/>
          <a:p>
            <a:fld id="{A9879C17-7CB0-4281-8079-91B067290620}" type="slidenum">
              <a:rPr lang="en-US" smtClean="0"/>
              <a:t>‹#›</a:t>
            </a:fld>
            <a:endParaRPr lang="en-US"/>
          </a:p>
        </p:txBody>
      </p:sp>
    </p:spTree>
    <p:extLst>
      <p:ext uri="{BB962C8B-B14F-4D97-AF65-F5344CB8AC3E}">
        <p14:creationId xmlns:p14="http://schemas.microsoft.com/office/powerpoint/2010/main" val="173295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76F2-8E3B-4D63-9BF0-B76C14D0CA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1E323-7743-43B7-9364-8B900569D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FBEA3-9DCF-41D4-8B3D-1367C719E8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DF37D4-9F4E-4326-8FA4-BE1203AA69AA}"/>
              </a:ext>
            </a:extLst>
          </p:cNvPr>
          <p:cNvSpPr>
            <a:spLocks noGrp="1"/>
          </p:cNvSpPr>
          <p:nvPr>
            <p:ph type="dt" sz="half" idx="10"/>
          </p:nvPr>
        </p:nvSpPr>
        <p:spPr/>
        <p:txBody>
          <a:bodyPr/>
          <a:lstStyle/>
          <a:p>
            <a:fld id="{BBB9601C-5020-4CD1-9720-A2CEDBF6DD68}" type="datetimeFigureOut">
              <a:rPr lang="en-US" smtClean="0"/>
              <a:t>2/26/2024</a:t>
            </a:fld>
            <a:endParaRPr lang="en-US"/>
          </a:p>
        </p:txBody>
      </p:sp>
      <p:sp>
        <p:nvSpPr>
          <p:cNvPr id="6" name="Footer Placeholder 5">
            <a:extLst>
              <a:ext uri="{FF2B5EF4-FFF2-40B4-BE49-F238E27FC236}">
                <a16:creationId xmlns:a16="http://schemas.microsoft.com/office/drawing/2014/main" id="{7E02814C-CC42-4EEC-B16E-36F9E0494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F093E-01E6-4870-8160-883211330E46}"/>
              </a:ext>
            </a:extLst>
          </p:cNvPr>
          <p:cNvSpPr>
            <a:spLocks noGrp="1"/>
          </p:cNvSpPr>
          <p:nvPr>
            <p:ph type="sldNum" sz="quarter" idx="12"/>
          </p:nvPr>
        </p:nvSpPr>
        <p:spPr/>
        <p:txBody>
          <a:bodyPr/>
          <a:lstStyle/>
          <a:p>
            <a:fld id="{A9879C17-7CB0-4281-8079-91B067290620}" type="slidenum">
              <a:rPr lang="en-US" smtClean="0"/>
              <a:t>‹#›</a:t>
            </a:fld>
            <a:endParaRPr lang="en-US"/>
          </a:p>
        </p:txBody>
      </p:sp>
    </p:spTree>
    <p:extLst>
      <p:ext uri="{BB962C8B-B14F-4D97-AF65-F5344CB8AC3E}">
        <p14:creationId xmlns:p14="http://schemas.microsoft.com/office/powerpoint/2010/main" val="7060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2C9A-FDE4-49B6-BA53-40F29B872B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C07C25-8385-462C-8A51-317E70461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A551A7-4E88-4B54-9D85-A50E9512BC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378BCD-0EC0-46EE-85AE-1E999DF39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82CD9A-64F6-47AE-B5C7-A26E8DB6BA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3E2DB-CDF0-43B6-9210-C2164F40AF1E}"/>
              </a:ext>
            </a:extLst>
          </p:cNvPr>
          <p:cNvSpPr>
            <a:spLocks noGrp="1"/>
          </p:cNvSpPr>
          <p:nvPr>
            <p:ph type="dt" sz="half" idx="10"/>
          </p:nvPr>
        </p:nvSpPr>
        <p:spPr/>
        <p:txBody>
          <a:bodyPr/>
          <a:lstStyle/>
          <a:p>
            <a:fld id="{BBB9601C-5020-4CD1-9720-A2CEDBF6DD68}" type="datetimeFigureOut">
              <a:rPr lang="en-US" smtClean="0"/>
              <a:t>2/26/2024</a:t>
            </a:fld>
            <a:endParaRPr lang="en-US"/>
          </a:p>
        </p:txBody>
      </p:sp>
      <p:sp>
        <p:nvSpPr>
          <p:cNvPr id="8" name="Footer Placeholder 7">
            <a:extLst>
              <a:ext uri="{FF2B5EF4-FFF2-40B4-BE49-F238E27FC236}">
                <a16:creationId xmlns:a16="http://schemas.microsoft.com/office/drawing/2014/main" id="{397597EC-6418-4B8F-83B0-4492274E5D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DEF544-6BA0-43F6-9872-935E49802FEC}"/>
              </a:ext>
            </a:extLst>
          </p:cNvPr>
          <p:cNvSpPr>
            <a:spLocks noGrp="1"/>
          </p:cNvSpPr>
          <p:nvPr>
            <p:ph type="sldNum" sz="quarter" idx="12"/>
          </p:nvPr>
        </p:nvSpPr>
        <p:spPr/>
        <p:txBody>
          <a:bodyPr/>
          <a:lstStyle/>
          <a:p>
            <a:fld id="{A9879C17-7CB0-4281-8079-91B067290620}" type="slidenum">
              <a:rPr lang="en-US" smtClean="0"/>
              <a:t>‹#›</a:t>
            </a:fld>
            <a:endParaRPr lang="en-US"/>
          </a:p>
        </p:txBody>
      </p:sp>
    </p:spTree>
    <p:extLst>
      <p:ext uri="{BB962C8B-B14F-4D97-AF65-F5344CB8AC3E}">
        <p14:creationId xmlns:p14="http://schemas.microsoft.com/office/powerpoint/2010/main" val="34092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458C-3790-43A5-AE14-47948CB497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4D9814-3F81-4996-9BC0-C3C0EEBCD239}"/>
              </a:ext>
            </a:extLst>
          </p:cNvPr>
          <p:cNvSpPr>
            <a:spLocks noGrp="1"/>
          </p:cNvSpPr>
          <p:nvPr>
            <p:ph type="dt" sz="half" idx="10"/>
          </p:nvPr>
        </p:nvSpPr>
        <p:spPr/>
        <p:txBody>
          <a:bodyPr/>
          <a:lstStyle/>
          <a:p>
            <a:fld id="{BBB9601C-5020-4CD1-9720-A2CEDBF6DD68}" type="datetimeFigureOut">
              <a:rPr lang="en-US" smtClean="0"/>
              <a:t>2/26/2024</a:t>
            </a:fld>
            <a:endParaRPr lang="en-US"/>
          </a:p>
        </p:txBody>
      </p:sp>
      <p:sp>
        <p:nvSpPr>
          <p:cNvPr id="4" name="Footer Placeholder 3">
            <a:extLst>
              <a:ext uri="{FF2B5EF4-FFF2-40B4-BE49-F238E27FC236}">
                <a16:creationId xmlns:a16="http://schemas.microsoft.com/office/drawing/2014/main" id="{00897F79-ED07-460D-A0E9-A9F9FE6C2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9730D0-734F-4E93-BF13-E6DDB0DF7020}"/>
              </a:ext>
            </a:extLst>
          </p:cNvPr>
          <p:cNvSpPr>
            <a:spLocks noGrp="1"/>
          </p:cNvSpPr>
          <p:nvPr>
            <p:ph type="sldNum" sz="quarter" idx="12"/>
          </p:nvPr>
        </p:nvSpPr>
        <p:spPr/>
        <p:txBody>
          <a:bodyPr/>
          <a:lstStyle/>
          <a:p>
            <a:fld id="{A9879C17-7CB0-4281-8079-91B067290620}" type="slidenum">
              <a:rPr lang="en-US" smtClean="0"/>
              <a:t>‹#›</a:t>
            </a:fld>
            <a:endParaRPr lang="en-US"/>
          </a:p>
        </p:txBody>
      </p:sp>
    </p:spTree>
    <p:extLst>
      <p:ext uri="{BB962C8B-B14F-4D97-AF65-F5344CB8AC3E}">
        <p14:creationId xmlns:p14="http://schemas.microsoft.com/office/powerpoint/2010/main" val="80178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4F6F11-F203-478B-AA72-EA040A77C025}"/>
              </a:ext>
            </a:extLst>
          </p:cNvPr>
          <p:cNvSpPr>
            <a:spLocks noGrp="1"/>
          </p:cNvSpPr>
          <p:nvPr>
            <p:ph type="dt" sz="half" idx="10"/>
          </p:nvPr>
        </p:nvSpPr>
        <p:spPr/>
        <p:txBody>
          <a:bodyPr/>
          <a:lstStyle/>
          <a:p>
            <a:fld id="{BBB9601C-5020-4CD1-9720-A2CEDBF6DD68}" type="datetimeFigureOut">
              <a:rPr lang="en-US" smtClean="0"/>
              <a:t>2/26/2024</a:t>
            </a:fld>
            <a:endParaRPr lang="en-US"/>
          </a:p>
        </p:txBody>
      </p:sp>
      <p:sp>
        <p:nvSpPr>
          <p:cNvPr id="3" name="Footer Placeholder 2">
            <a:extLst>
              <a:ext uri="{FF2B5EF4-FFF2-40B4-BE49-F238E27FC236}">
                <a16:creationId xmlns:a16="http://schemas.microsoft.com/office/drawing/2014/main" id="{0CB13D08-F71E-40D4-B765-0508703DAF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EF03F6-3980-4238-9E3A-1F6431AFF2DF}"/>
              </a:ext>
            </a:extLst>
          </p:cNvPr>
          <p:cNvSpPr>
            <a:spLocks noGrp="1"/>
          </p:cNvSpPr>
          <p:nvPr>
            <p:ph type="sldNum" sz="quarter" idx="12"/>
          </p:nvPr>
        </p:nvSpPr>
        <p:spPr/>
        <p:txBody>
          <a:bodyPr/>
          <a:lstStyle/>
          <a:p>
            <a:fld id="{A9879C17-7CB0-4281-8079-91B067290620}" type="slidenum">
              <a:rPr lang="en-US" smtClean="0"/>
              <a:t>‹#›</a:t>
            </a:fld>
            <a:endParaRPr lang="en-US"/>
          </a:p>
        </p:txBody>
      </p:sp>
    </p:spTree>
    <p:extLst>
      <p:ext uri="{BB962C8B-B14F-4D97-AF65-F5344CB8AC3E}">
        <p14:creationId xmlns:p14="http://schemas.microsoft.com/office/powerpoint/2010/main" val="399944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4BBD8-BA42-489A-8B48-357171B757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66912E-0F61-46F9-B54A-7719C380D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B23ECB-210A-4229-B239-C3C723C25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53605-486A-4D9B-B201-1C4A597A166A}"/>
              </a:ext>
            </a:extLst>
          </p:cNvPr>
          <p:cNvSpPr>
            <a:spLocks noGrp="1"/>
          </p:cNvSpPr>
          <p:nvPr>
            <p:ph type="dt" sz="half" idx="10"/>
          </p:nvPr>
        </p:nvSpPr>
        <p:spPr/>
        <p:txBody>
          <a:bodyPr/>
          <a:lstStyle/>
          <a:p>
            <a:fld id="{BBB9601C-5020-4CD1-9720-A2CEDBF6DD68}" type="datetimeFigureOut">
              <a:rPr lang="en-US" smtClean="0"/>
              <a:t>2/26/2024</a:t>
            </a:fld>
            <a:endParaRPr lang="en-US"/>
          </a:p>
        </p:txBody>
      </p:sp>
      <p:sp>
        <p:nvSpPr>
          <p:cNvPr id="6" name="Footer Placeholder 5">
            <a:extLst>
              <a:ext uri="{FF2B5EF4-FFF2-40B4-BE49-F238E27FC236}">
                <a16:creationId xmlns:a16="http://schemas.microsoft.com/office/drawing/2014/main" id="{2A4FF80A-4829-4A28-B040-54376C006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2752B-83DE-43C2-B6E9-30B77D31DBB1}"/>
              </a:ext>
            </a:extLst>
          </p:cNvPr>
          <p:cNvSpPr>
            <a:spLocks noGrp="1"/>
          </p:cNvSpPr>
          <p:nvPr>
            <p:ph type="sldNum" sz="quarter" idx="12"/>
          </p:nvPr>
        </p:nvSpPr>
        <p:spPr/>
        <p:txBody>
          <a:bodyPr/>
          <a:lstStyle/>
          <a:p>
            <a:fld id="{A9879C17-7CB0-4281-8079-91B067290620}" type="slidenum">
              <a:rPr lang="en-US" smtClean="0"/>
              <a:t>‹#›</a:t>
            </a:fld>
            <a:endParaRPr lang="en-US"/>
          </a:p>
        </p:txBody>
      </p:sp>
    </p:spTree>
    <p:extLst>
      <p:ext uri="{BB962C8B-B14F-4D97-AF65-F5344CB8AC3E}">
        <p14:creationId xmlns:p14="http://schemas.microsoft.com/office/powerpoint/2010/main" val="40855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9811-AFA7-46AC-9FDC-27162BA21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8F09B8-FC9D-4855-9B1F-3C662B201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849C0B-AC95-4B16-8D2C-4C5D3FDE5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D8B9E3-95EA-4002-931B-C0BADD2CE12B}"/>
              </a:ext>
            </a:extLst>
          </p:cNvPr>
          <p:cNvSpPr>
            <a:spLocks noGrp="1"/>
          </p:cNvSpPr>
          <p:nvPr>
            <p:ph type="dt" sz="half" idx="10"/>
          </p:nvPr>
        </p:nvSpPr>
        <p:spPr/>
        <p:txBody>
          <a:bodyPr/>
          <a:lstStyle/>
          <a:p>
            <a:fld id="{BBB9601C-5020-4CD1-9720-A2CEDBF6DD68}" type="datetimeFigureOut">
              <a:rPr lang="en-US" smtClean="0"/>
              <a:t>2/26/2024</a:t>
            </a:fld>
            <a:endParaRPr lang="en-US"/>
          </a:p>
        </p:txBody>
      </p:sp>
      <p:sp>
        <p:nvSpPr>
          <p:cNvPr id="6" name="Footer Placeholder 5">
            <a:extLst>
              <a:ext uri="{FF2B5EF4-FFF2-40B4-BE49-F238E27FC236}">
                <a16:creationId xmlns:a16="http://schemas.microsoft.com/office/drawing/2014/main" id="{59C470A4-86B2-43DD-8C74-7EF3EF49F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E149E-6A71-45F4-BC4B-A14F16BA8CD0}"/>
              </a:ext>
            </a:extLst>
          </p:cNvPr>
          <p:cNvSpPr>
            <a:spLocks noGrp="1"/>
          </p:cNvSpPr>
          <p:nvPr>
            <p:ph type="sldNum" sz="quarter" idx="12"/>
          </p:nvPr>
        </p:nvSpPr>
        <p:spPr/>
        <p:txBody>
          <a:bodyPr/>
          <a:lstStyle/>
          <a:p>
            <a:fld id="{A9879C17-7CB0-4281-8079-91B067290620}" type="slidenum">
              <a:rPr lang="en-US" smtClean="0"/>
              <a:t>‹#›</a:t>
            </a:fld>
            <a:endParaRPr lang="en-US"/>
          </a:p>
        </p:txBody>
      </p:sp>
    </p:spTree>
    <p:extLst>
      <p:ext uri="{BB962C8B-B14F-4D97-AF65-F5344CB8AC3E}">
        <p14:creationId xmlns:p14="http://schemas.microsoft.com/office/powerpoint/2010/main" val="66073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DBDFB-E1DB-4912-860D-D70FCA6C79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662BDC-F76D-454D-90F6-DE567159D2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C03A8-E05C-4B01-A366-56803C72E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9601C-5020-4CD1-9720-A2CEDBF6DD68}" type="datetimeFigureOut">
              <a:rPr lang="en-US" smtClean="0"/>
              <a:t>2/26/2024</a:t>
            </a:fld>
            <a:endParaRPr lang="en-US"/>
          </a:p>
        </p:txBody>
      </p:sp>
      <p:sp>
        <p:nvSpPr>
          <p:cNvPr id="5" name="Footer Placeholder 4">
            <a:extLst>
              <a:ext uri="{FF2B5EF4-FFF2-40B4-BE49-F238E27FC236}">
                <a16:creationId xmlns:a16="http://schemas.microsoft.com/office/drawing/2014/main" id="{AD2D405A-B1E5-424F-873E-7EB6EC62D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6D158E-6A75-4B33-8A8B-02B3EB142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79C17-7CB0-4281-8079-91B067290620}" type="slidenum">
              <a:rPr lang="en-US" smtClean="0"/>
              <a:t>‹#›</a:t>
            </a:fld>
            <a:endParaRPr lang="en-US"/>
          </a:p>
        </p:txBody>
      </p:sp>
    </p:spTree>
    <p:extLst>
      <p:ext uri="{BB962C8B-B14F-4D97-AF65-F5344CB8AC3E}">
        <p14:creationId xmlns:p14="http://schemas.microsoft.com/office/powerpoint/2010/main" val="108650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fTXh7A7Uc2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MiPYHNNg28" TargetMode="External"/><Relationship Id="rId2" Type="http://schemas.openxmlformats.org/officeDocument/2006/relationships/hyperlink" Target="https://youtu.be/SnnmmKApT-c"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youtu.be/0UzMaoaXKa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0UzMaoaXKa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xhere.com/en/photo/84269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48F1-54BD-4395-AC56-4D8B84FC4C9C}"/>
              </a:ext>
            </a:extLst>
          </p:cNvPr>
          <p:cNvSpPr>
            <a:spLocks noGrp="1"/>
          </p:cNvSpPr>
          <p:nvPr>
            <p:ph type="ctrTitle"/>
          </p:nvPr>
        </p:nvSpPr>
        <p:spPr/>
        <p:txBody>
          <a:bodyPr/>
          <a:lstStyle/>
          <a:p>
            <a:r>
              <a:rPr lang="en-US" dirty="0"/>
              <a:t>Photosynthesis</a:t>
            </a:r>
          </a:p>
        </p:txBody>
      </p:sp>
      <p:sp>
        <p:nvSpPr>
          <p:cNvPr id="3" name="Subtitle 2">
            <a:extLst>
              <a:ext uri="{FF2B5EF4-FFF2-40B4-BE49-F238E27FC236}">
                <a16:creationId xmlns:a16="http://schemas.microsoft.com/office/drawing/2014/main" id="{077CD8CE-7F42-4FCA-9A41-D6B4086ACDDB}"/>
              </a:ext>
            </a:extLst>
          </p:cNvPr>
          <p:cNvSpPr>
            <a:spLocks noGrp="1"/>
          </p:cNvSpPr>
          <p:nvPr>
            <p:ph type="subTitle" idx="1"/>
          </p:nvPr>
        </p:nvSpPr>
        <p:spPr/>
        <p:txBody>
          <a:bodyPr/>
          <a:lstStyle/>
          <a:p>
            <a:r>
              <a:rPr lang="en-US" dirty="0"/>
              <a:t>Chapter 6 p113-122</a:t>
            </a:r>
          </a:p>
        </p:txBody>
      </p:sp>
    </p:spTree>
    <p:extLst>
      <p:ext uri="{BB962C8B-B14F-4D97-AF65-F5344CB8AC3E}">
        <p14:creationId xmlns:p14="http://schemas.microsoft.com/office/powerpoint/2010/main" val="542816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a:spLocks noGrp="1"/>
          </p:cNvSpPr>
          <p:nvPr>
            <p:ph type="title"/>
          </p:nvPr>
        </p:nvSpPr>
        <p:spPr>
          <a:xfrm>
            <a:off x="838201" y="300580"/>
            <a:ext cx="9829800" cy="1089529"/>
          </a:xfrm>
          <a:prstGeom prst="rect">
            <a:avLst/>
          </a:prstGeom>
        </p:spPr>
        <p:txBody>
          <a:bodyPr spcFirstLastPara="1" lIns="91425" tIns="45700" rIns="91425" bIns="45700" anchorCtr="0">
            <a:normAutofit/>
          </a:bodyPr>
          <a:lstStyle/>
          <a:p>
            <a:pPr marL="0" lvl="0" indent="0" rtl="0">
              <a:spcBef>
                <a:spcPts val="0"/>
              </a:spcBef>
              <a:spcAft>
                <a:spcPts val="0"/>
              </a:spcAft>
              <a:buClr>
                <a:schemeClr val="lt2"/>
              </a:buClr>
              <a:buSzPts val="4200"/>
              <a:buFont typeface="Century Gothic"/>
              <a:buNone/>
            </a:pPr>
            <a:r>
              <a:rPr lang="en-US" b="1"/>
              <a:t>Stages of Photosynthesis:</a:t>
            </a:r>
            <a:endParaRPr lang="en-US" b="1" dirty="0"/>
          </a:p>
        </p:txBody>
      </p:sp>
      <p:graphicFrame>
        <p:nvGraphicFramePr>
          <p:cNvPr id="223" name="Content Placeholder 4">
            <a:extLst>
              <a:ext uri="{FF2B5EF4-FFF2-40B4-BE49-F238E27FC236}">
                <a16:creationId xmlns:a16="http://schemas.microsoft.com/office/drawing/2014/main" id="{96132F15-D2B5-41FA-BB50-55DD6CB14AEC}"/>
              </a:ext>
            </a:extLst>
          </p:cNvPr>
          <p:cNvGraphicFramePr>
            <a:graphicFrameLocks noGrp="1"/>
          </p:cNvGraphicFramePr>
          <p:nvPr>
            <p:ph idx="1"/>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3BCD28-ED69-EE60-3ED4-CF27162475EB}"/>
              </a:ext>
            </a:extLst>
          </p:cNvPr>
          <p:cNvSpPr txBox="1"/>
          <p:nvPr/>
        </p:nvSpPr>
        <p:spPr>
          <a:xfrm>
            <a:off x="1606216" y="1477505"/>
            <a:ext cx="6100010" cy="646331"/>
          </a:xfrm>
          <a:prstGeom prst="rect">
            <a:avLst/>
          </a:prstGeom>
          <a:noFill/>
        </p:spPr>
        <p:txBody>
          <a:bodyPr wrap="square">
            <a:spAutoFit/>
          </a:bodyPr>
          <a:lstStyle/>
          <a:p>
            <a:r>
              <a:rPr lang="en-US" sz="1800" dirty="0"/>
              <a:t>Photosynthesis Explained, 18 min</a:t>
            </a:r>
          </a:p>
          <a:p>
            <a:r>
              <a:rPr lang="en-US" sz="1800" dirty="0">
                <a:hlinkClick r:id="rId8"/>
              </a:rPr>
              <a:t>https://www.youtube.com/watch?v=fTXh7A7Uc2M</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1429-CBB8-4D63-AC4F-5FD9C9FEF968}"/>
              </a:ext>
            </a:extLst>
          </p:cNvPr>
          <p:cNvSpPr>
            <a:spLocks noGrp="1"/>
          </p:cNvSpPr>
          <p:nvPr>
            <p:ph type="title"/>
          </p:nvPr>
        </p:nvSpPr>
        <p:spPr>
          <a:xfrm>
            <a:off x="362857" y="82322"/>
            <a:ext cx="10515600" cy="1325563"/>
          </a:xfrm>
        </p:spPr>
        <p:txBody>
          <a:bodyPr/>
          <a:lstStyle/>
          <a:p>
            <a:r>
              <a:rPr lang="en-US" dirty="0"/>
              <a:t>Light Dependent Reaction</a:t>
            </a:r>
          </a:p>
        </p:txBody>
      </p:sp>
      <p:sp>
        <p:nvSpPr>
          <p:cNvPr id="5" name="TextBox 4">
            <a:extLst>
              <a:ext uri="{FF2B5EF4-FFF2-40B4-BE49-F238E27FC236}">
                <a16:creationId xmlns:a16="http://schemas.microsoft.com/office/drawing/2014/main" id="{A948F5F5-D385-4EDA-B9AF-271B21F57B5D}"/>
              </a:ext>
            </a:extLst>
          </p:cNvPr>
          <p:cNvSpPr txBox="1"/>
          <p:nvPr/>
        </p:nvSpPr>
        <p:spPr>
          <a:xfrm>
            <a:off x="362857" y="1407885"/>
            <a:ext cx="6317861" cy="3293209"/>
          </a:xfrm>
          <a:prstGeom prst="rect">
            <a:avLst/>
          </a:prstGeom>
          <a:noFill/>
        </p:spPr>
        <p:txBody>
          <a:bodyPr wrap="square" rtlCol="0">
            <a:spAutoFit/>
          </a:bodyPr>
          <a:lstStyle/>
          <a:p>
            <a:r>
              <a:rPr lang="en-US" sz="3600" dirty="0"/>
              <a:t>Step 1:</a:t>
            </a:r>
          </a:p>
          <a:p>
            <a:pPr marL="571500" indent="-571500">
              <a:buFont typeface="Arial" panose="020B0604020202020204" pitchFamily="34" charset="0"/>
              <a:buChar char="•"/>
            </a:pPr>
            <a:r>
              <a:rPr lang="en-US" sz="3600" dirty="0"/>
              <a:t>In </a:t>
            </a:r>
            <a:r>
              <a:rPr lang="en-US" sz="3600" b="1" u="sng" dirty="0"/>
              <a:t>thylakoid </a:t>
            </a:r>
            <a:r>
              <a:rPr lang="en-US" sz="3600" dirty="0"/>
              <a:t>membrane, a pigment called </a:t>
            </a:r>
            <a:r>
              <a:rPr lang="en-US" sz="3600" b="1" u="sng" dirty="0"/>
              <a:t>chlorophyll </a:t>
            </a:r>
            <a:r>
              <a:rPr lang="en-US" sz="3600" dirty="0"/>
              <a:t>in PS II absorbs sunlight.</a:t>
            </a:r>
          </a:p>
          <a:p>
            <a:pPr marL="571500" indent="-571500">
              <a:buFont typeface="Arial" panose="020B0604020202020204" pitchFamily="34" charset="0"/>
              <a:buChar char="•"/>
            </a:pPr>
            <a:r>
              <a:rPr lang="en-US" sz="3200" dirty="0"/>
              <a:t>(PSII is called Photosystem II, made of chlorophyll and protein)</a:t>
            </a:r>
          </a:p>
        </p:txBody>
      </p:sp>
      <p:pic>
        <p:nvPicPr>
          <p:cNvPr id="7" name="Content Placeholder 3">
            <a:extLst>
              <a:ext uri="{FF2B5EF4-FFF2-40B4-BE49-F238E27FC236}">
                <a16:creationId xmlns:a16="http://schemas.microsoft.com/office/drawing/2014/main" id="{ECE89482-5D7D-4A5F-A68E-20FFCDD50E4A}"/>
              </a:ext>
            </a:extLst>
          </p:cNvPr>
          <p:cNvPicPr>
            <a:picLocks noGrp="1" noChangeAspect="1"/>
          </p:cNvPicPr>
          <p:nvPr>
            <p:ph idx="1"/>
          </p:nvPr>
        </p:nvPicPr>
        <p:blipFill rotWithShape="1">
          <a:blip r:embed="rId2"/>
          <a:srcRect l="42424"/>
          <a:stretch/>
        </p:blipFill>
        <p:spPr>
          <a:xfrm>
            <a:off x="6942306" y="365125"/>
            <a:ext cx="5249694" cy="4539904"/>
          </a:xfrm>
          <a:prstGeom prst="rect">
            <a:avLst/>
          </a:prstGeom>
        </p:spPr>
      </p:pic>
    </p:spTree>
    <p:extLst>
      <p:ext uri="{BB962C8B-B14F-4D97-AF65-F5344CB8AC3E}">
        <p14:creationId xmlns:p14="http://schemas.microsoft.com/office/powerpoint/2010/main" val="337188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1429-CBB8-4D63-AC4F-5FD9C9FEF968}"/>
              </a:ext>
            </a:extLst>
          </p:cNvPr>
          <p:cNvSpPr>
            <a:spLocks noGrp="1"/>
          </p:cNvSpPr>
          <p:nvPr>
            <p:ph type="title"/>
          </p:nvPr>
        </p:nvSpPr>
        <p:spPr/>
        <p:txBody>
          <a:bodyPr/>
          <a:lstStyle/>
          <a:p>
            <a:r>
              <a:rPr lang="en-US" dirty="0"/>
              <a:t>Light Dependent Reaction</a:t>
            </a:r>
          </a:p>
        </p:txBody>
      </p:sp>
      <p:sp>
        <p:nvSpPr>
          <p:cNvPr id="5" name="TextBox 4">
            <a:extLst>
              <a:ext uri="{FF2B5EF4-FFF2-40B4-BE49-F238E27FC236}">
                <a16:creationId xmlns:a16="http://schemas.microsoft.com/office/drawing/2014/main" id="{A948F5F5-D385-4EDA-B9AF-271B21F57B5D}"/>
              </a:ext>
            </a:extLst>
          </p:cNvPr>
          <p:cNvSpPr txBox="1"/>
          <p:nvPr/>
        </p:nvSpPr>
        <p:spPr>
          <a:xfrm>
            <a:off x="362857" y="1407885"/>
            <a:ext cx="6317861" cy="5016758"/>
          </a:xfrm>
          <a:prstGeom prst="rect">
            <a:avLst/>
          </a:prstGeom>
          <a:noFill/>
        </p:spPr>
        <p:txBody>
          <a:bodyPr wrap="square" rtlCol="0">
            <a:spAutoFit/>
          </a:bodyPr>
          <a:lstStyle/>
          <a:p>
            <a:pPr marL="571500" indent="-571500">
              <a:buFont typeface="Arial" panose="020B0604020202020204" pitchFamily="34" charset="0"/>
              <a:buChar char="•"/>
            </a:pPr>
            <a:r>
              <a:rPr lang="en-US" sz="3200" dirty="0"/>
              <a:t>Energy from sun is transferred to electrons in the chlorophyll, causing them to be </a:t>
            </a:r>
            <a:r>
              <a:rPr lang="en-US" sz="3200" i="1" dirty="0"/>
              <a:t>excited.</a:t>
            </a:r>
          </a:p>
          <a:p>
            <a:pPr marL="571500" indent="-571500">
              <a:buFont typeface="Arial" panose="020B0604020202020204" pitchFamily="34" charset="0"/>
              <a:buChar char="•"/>
            </a:pPr>
            <a:endParaRPr lang="en-US" sz="3200" b="1" u="sng" dirty="0"/>
          </a:p>
          <a:p>
            <a:pPr marL="571500" indent="-571500">
              <a:buFont typeface="Arial" panose="020B0604020202020204" pitchFamily="34" charset="0"/>
              <a:buChar char="•"/>
            </a:pPr>
            <a:r>
              <a:rPr lang="en-US" sz="3200" i="1" dirty="0"/>
              <a:t>These high energy </a:t>
            </a:r>
            <a:r>
              <a:rPr lang="en-US" sz="3200" dirty="0"/>
              <a:t>electrons are passed along a series of </a:t>
            </a:r>
            <a:r>
              <a:rPr lang="en-US" sz="3200" i="1" dirty="0"/>
              <a:t>electron carriers </a:t>
            </a:r>
            <a:r>
              <a:rPr lang="en-US" sz="3200" dirty="0"/>
              <a:t>called the </a:t>
            </a:r>
            <a:r>
              <a:rPr lang="en-US" sz="3200" b="1" u="sng" dirty="0"/>
              <a:t>Electron Transport Chain </a:t>
            </a:r>
            <a:r>
              <a:rPr lang="en-US" sz="3200" dirty="0"/>
              <a:t>(ETC) </a:t>
            </a:r>
            <a:endParaRPr lang="en-US" sz="3200" b="1" u="sng" dirty="0"/>
          </a:p>
          <a:p>
            <a:pPr marL="571500" indent="-571500">
              <a:buFont typeface="Arial" panose="020B0604020202020204" pitchFamily="34" charset="0"/>
              <a:buChar char="•"/>
            </a:pPr>
            <a:endParaRPr lang="en-US" sz="3200" dirty="0">
              <a:solidFill>
                <a:srgbClr val="FF0000"/>
              </a:solidFill>
            </a:endParaRPr>
          </a:p>
          <a:p>
            <a:pPr marL="571500" indent="-571500">
              <a:buFont typeface="Arial" panose="020B0604020202020204" pitchFamily="34" charset="0"/>
              <a:buChar char="•"/>
            </a:pPr>
            <a:endParaRPr lang="en-US" sz="3200" dirty="0"/>
          </a:p>
        </p:txBody>
      </p:sp>
      <p:pic>
        <p:nvPicPr>
          <p:cNvPr id="7" name="Content Placeholder 3">
            <a:extLst>
              <a:ext uri="{FF2B5EF4-FFF2-40B4-BE49-F238E27FC236}">
                <a16:creationId xmlns:a16="http://schemas.microsoft.com/office/drawing/2014/main" id="{ECE89482-5D7D-4A5F-A68E-20FFCDD50E4A}"/>
              </a:ext>
            </a:extLst>
          </p:cNvPr>
          <p:cNvPicPr>
            <a:picLocks noGrp="1" noChangeAspect="1"/>
          </p:cNvPicPr>
          <p:nvPr>
            <p:ph idx="1"/>
          </p:nvPr>
        </p:nvPicPr>
        <p:blipFill rotWithShape="1">
          <a:blip r:embed="rId3"/>
          <a:srcRect l="42424"/>
          <a:stretch/>
        </p:blipFill>
        <p:spPr>
          <a:xfrm>
            <a:off x="6942306" y="365125"/>
            <a:ext cx="5249694" cy="4539904"/>
          </a:xfrm>
          <a:prstGeom prst="rect">
            <a:avLst/>
          </a:prstGeom>
        </p:spPr>
      </p:pic>
    </p:spTree>
    <p:extLst>
      <p:ext uri="{BB962C8B-B14F-4D97-AF65-F5344CB8AC3E}">
        <p14:creationId xmlns:p14="http://schemas.microsoft.com/office/powerpoint/2010/main" val="2372709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A5F1-45A8-4DB7-AD4B-AE9D150285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A3A09D-BEC1-43CB-A881-1E1C16262D9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58B4B94-D40C-436D-BAAE-131B9AD567F1}"/>
              </a:ext>
            </a:extLst>
          </p:cNvPr>
          <p:cNvPicPr>
            <a:picLocks noChangeAspect="1"/>
          </p:cNvPicPr>
          <p:nvPr/>
        </p:nvPicPr>
        <p:blipFill>
          <a:blip r:embed="rId2"/>
          <a:stretch>
            <a:fillRect/>
          </a:stretch>
        </p:blipFill>
        <p:spPr>
          <a:xfrm>
            <a:off x="0" y="105702"/>
            <a:ext cx="11725690" cy="6646596"/>
          </a:xfrm>
          <a:prstGeom prst="rect">
            <a:avLst/>
          </a:prstGeom>
        </p:spPr>
      </p:pic>
      <p:sp>
        <p:nvSpPr>
          <p:cNvPr id="5" name="TextBox 4">
            <a:extLst>
              <a:ext uri="{FF2B5EF4-FFF2-40B4-BE49-F238E27FC236}">
                <a16:creationId xmlns:a16="http://schemas.microsoft.com/office/drawing/2014/main" id="{2D62609C-3293-4A1B-AE45-2E45A7CCEA7B}"/>
              </a:ext>
            </a:extLst>
          </p:cNvPr>
          <p:cNvSpPr txBox="1"/>
          <p:nvPr/>
        </p:nvSpPr>
        <p:spPr>
          <a:xfrm>
            <a:off x="107528" y="2447833"/>
            <a:ext cx="6311933" cy="4524315"/>
          </a:xfrm>
          <a:prstGeom prst="rect">
            <a:avLst/>
          </a:prstGeom>
          <a:solidFill>
            <a:schemeClr val="bg1">
              <a:lumMod val="95000"/>
            </a:schemeClr>
          </a:solidFill>
        </p:spPr>
        <p:txBody>
          <a:bodyPr wrap="square" rtlCol="0">
            <a:spAutoFit/>
          </a:bodyPr>
          <a:lstStyle/>
          <a:p>
            <a:pPr marL="571500" indent="-571500">
              <a:buFont typeface="Arial" panose="020B0604020202020204" pitchFamily="34" charset="0"/>
              <a:buChar char="•"/>
            </a:pPr>
            <a:r>
              <a:rPr lang="en-US" sz="3600" dirty="0"/>
              <a:t>electrons leaving PS II are replenished by electrons from water. (Water is split) </a:t>
            </a:r>
          </a:p>
          <a:p>
            <a:pPr marL="571500" indent="-571500">
              <a:buFont typeface="Arial" panose="020B0604020202020204" pitchFamily="34" charset="0"/>
              <a:buChar char="•"/>
            </a:pPr>
            <a:r>
              <a:rPr lang="en-US" sz="3600" dirty="0"/>
              <a:t>Remaining </a:t>
            </a:r>
            <a:r>
              <a:rPr lang="en-US" sz="3600" b="1" u="sng" dirty="0"/>
              <a:t>H+ </a:t>
            </a:r>
            <a:r>
              <a:rPr lang="en-US" sz="3600" dirty="0"/>
              <a:t>from the water build up in thylakoids</a:t>
            </a:r>
          </a:p>
          <a:p>
            <a:pPr marL="571500" indent="-571500">
              <a:buFont typeface="Arial" panose="020B0604020202020204" pitchFamily="34" charset="0"/>
              <a:buChar char="•"/>
            </a:pPr>
            <a:r>
              <a:rPr lang="en-US" sz="3600" dirty="0"/>
              <a:t>Remaining oxygen from the split water is </a:t>
            </a:r>
            <a:r>
              <a:rPr lang="en-US" sz="3600" b="1" u="sng" dirty="0"/>
              <a:t>released.</a:t>
            </a:r>
          </a:p>
          <a:p>
            <a:endParaRPr lang="en-US" sz="3600" dirty="0"/>
          </a:p>
        </p:txBody>
      </p:sp>
    </p:spTree>
    <p:extLst>
      <p:ext uri="{BB962C8B-B14F-4D97-AF65-F5344CB8AC3E}">
        <p14:creationId xmlns:p14="http://schemas.microsoft.com/office/powerpoint/2010/main" val="126378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A5F1-45A8-4DB7-AD4B-AE9D150285D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4DCCB94-F39C-4C08-87C6-3C8A46D25F4F}"/>
              </a:ext>
            </a:extLst>
          </p:cNvPr>
          <p:cNvPicPr>
            <a:picLocks noGrp="1" noChangeAspect="1"/>
          </p:cNvPicPr>
          <p:nvPr>
            <p:ph idx="1"/>
          </p:nvPr>
        </p:nvPicPr>
        <p:blipFill>
          <a:blip r:embed="rId2"/>
          <a:stretch>
            <a:fillRect/>
          </a:stretch>
        </p:blipFill>
        <p:spPr>
          <a:xfrm>
            <a:off x="290286" y="184036"/>
            <a:ext cx="11112144" cy="5926477"/>
          </a:xfrm>
          <a:prstGeom prst="rect">
            <a:avLst/>
          </a:prstGeom>
        </p:spPr>
      </p:pic>
      <p:sp>
        <p:nvSpPr>
          <p:cNvPr id="6" name="TextBox 5">
            <a:extLst>
              <a:ext uri="{FF2B5EF4-FFF2-40B4-BE49-F238E27FC236}">
                <a16:creationId xmlns:a16="http://schemas.microsoft.com/office/drawing/2014/main" id="{F06FCAFC-949F-429D-943D-C6D2686B2AF9}"/>
              </a:ext>
            </a:extLst>
          </p:cNvPr>
          <p:cNvSpPr txBox="1"/>
          <p:nvPr/>
        </p:nvSpPr>
        <p:spPr>
          <a:xfrm>
            <a:off x="205321" y="2055813"/>
            <a:ext cx="5890680" cy="5632311"/>
          </a:xfrm>
          <a:prstGeom prst="rect">
            <a:avLst/>
          </a:prstGeom>
          <a:solidFill>
            <a:schemeClr val="bg1">
              <a:lumMod val="95000"/>
            </a:schemeClr>
          </a:solidFill>
        </p:spPr>
        <p:txBody>
          <a:bodyPr wrap="square" rtlCol="0">
            <a:spAutoFit/>
          </a:bodyPr>
          <a:lstStyle/>
          <a:p>
            <a:pPr marL="571500" indent="-571500">
              <a:buFont typeface="Arial" panose="020B0604020202020204" pitchFamily="34" charset="0"/>
              <a:buChar char="•"/>
            </a:pPr>
            <a:r>
              <a:rPr lang="en-US" sz="3600" dirty="0"/>
              <a:t>Electrons are passed along ETC to Chlorophyll in PS I (which also absorbs sunlight) </a:t>
            </a:r>
          </a:p>
          <a:p>
            <a:pPr marL="571500" indent="-571500">
              <a:buFont typeface="Arial" panose="020B0604020202020204" pitchFamily="34" charset="0"/>
              <a:buChar char="•"/>
            </a:pPr>
            <a:r>
              <a:rPr lang="en-US" sz="3600" dirty="0"/>
              <a:t>At the end of the </a:t>
            </a:r>
            <a:r>
              <a:rPr lang="en-US" sz="3600" dirty="0" err="1"/>
              <a:t>ETchain</a:t>
            </a:r>
            <a:r>
              <a:rPr lang="en-US" sz="3600" dirty="0"/>
              <a:t>, the energy from the electrons is stored in chemical bonds in </a:t>
            </a:r>
            <a:r>
              <a:rPr lang="en-US" sz="3600" b="1" dirty="0"/>
              <a:t>NADPH </a:t>
            </a:r>
            <a:r>
              <a:rPr lang="en-US" sz="3600" dirty="0"/>
              <a:t>and </a:t>
            </a:r>
            <a:r>
              <a:rPr lang="en-US" sz="3600" b="1" u="sng" dirty="0"/>
              <a:t>ATP</a:t>
            </a:r>
          </a:p>
          <a:p>
            <a:pPr marL="571500" indent="-571500">
              <a:buFont typeface="Arial" panose="020B0604020202020204" pitchFamily="34" charset="0"/>
              <a:buChar char="•"/>
            </a:pPr>
            <a:endParaRPr lang="en-US" sz="3600" b="1" u="sng" dirty="0"/>
          </a:p>
        </p:txBody>
      </p:sp>
    </p:spTree>
    <p:extLst>
      <p:ext uri="{BB962C8B-B14F-4D97-AF65-F5344CB8AC3E}">
        <p14:creationId xmlns:p14="http://schemas.microsoft.com/office/powerpoint/2010/main" val="355964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A5F1-45A8-4DB7-AD4B-AE9D150285D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E724D78-956B-4411-840A-755EB5E19E50}"/>
              </a:ext>
            </a:extLst>
          </p:cNvPr>
          <p:cNvPicPr>
            <a:picLocks noGrp="1" noChangeAspect="1"/>
          </p:cNvPicPr>
          <p:nvPr>
            <p:ph idx="1"/>
          </p:nvPr>
        </p:nvPicPr>
        <p:blipFill>
          <a:blip r:embed="rId2"/>
          <a:stretch>
            <a:fillRect/>
          </a:stretch>
        </p:blipFill>
        <p:spPr>
          <a:xfrm>
            <a:off x="253999" y="0"/>
            <a:ext cx="10708319" cy="6023429"/>
          </a:xfrm>
          <a:prstGeom prst="rect">
            <a:avLst/>
          </a:prstGeom>
        </p:spPr>
      </p:pic>
      <p:sp>
        <p:nvSpPr>
          <p:cNvPr id="5" name="TextBox 4">
            <a:extLst>
              <a:ext uri="{FF2B5EF4-FFF2-40B4-BE49-F238E27FC236}">
                <a16:creationId xmlns:a16="http://schemas.microsoft.com/office/drawing/2014/main" id="{1EBC5F90-EBAD-4A86-B521-2709DF3A0A33}"/>
              </a:ext>
            </a:extLst>
          </p:cNvPr>
          <p:cNvSpPr txBox="1"/>
          <p:nvPr/>
        </p:nvSpPr>
        <p:spPr>
          <a:xfrm>
            <a:off x="205320" y="1811385"/>
            <a:ext cx="5890680" cy="3970318"/>
          </a:xfrm>
          <a:prstGeom prst="rect">
            <a:avLst/>
          </a:prstGeom>
          <a:solidFill>
            <a:schemeClr val="bg1">
              <a:lumMod val="95000"/>
            </a:schemeClr>
          </a:solidFill>
        </p:spPr>
        <p:txBody>
          <a:bodyPr wrap="square" rtlCol="0">
            <a:spAutoFit/>
          </a:bodyPr>
          <a:lstStyle/>
          <a:p>
            <a:pPr marL="571500" indent="-571500">
              <a:buFont typeface="Arial" panose="020B0604020202020204" pitchFamily="34" charset="0"/>
              <a:buChar char="•"/>
            </a:pPr>
            <a:r>
              <a:rPr lang="en-US" sz="3600" dirty="0"/>
              <a:t>Electrons help bond NAP+ and H+ to create </a:t>
            </a:r>
            <a:r>
              <a:rPr lang="en-US" sz="3600" b="1" u="sng" dirty="0"/>
              <a:t>NADPH, (</a:t>
            </a:r>
            <a:r>
              <a:rPr lang="en-US" sz="3600" dirty="0"/>
              <a:t>to be used later)</a:t>
            </a:r>
          </a:p>
          <a:p>
            <a:pPr marL="571500" indent="-571500">
              <a:buFont typeface="Arial" panose="020B0604020202020204" pitchFamily="34" charset="0"/>
              <a:buChar char="•"/>
            </a:pPr>
            <a:r>
              <a:rPr lang="en-US" sz="3600" dirty="0"/>
              <a:t>Meanwhile, H+ accumulates, creating concentration gradient. </a:t>
            </a:r>
          </a:p>
          <a:p>
            <a:pPr marL="571500" indent="-571500">
              <a:buFont typeface="Arial" panose="020B0604020202020204" pitchFamily="34" charset="0"/>
              <a:buChar char="•"/>
            </a:pPr>
            <a:endParaRPr lang="en-US" sz="3600" b="1" u="sng" dirty="0"/>
          </a:p>
        </p:txBody>
      </p:sp>
    </p:spTree>
    <p:extLst>
      <p:ext uri="{BB962C8B-B14F-4D97-AF65-F5344CB8AC3E}">
        <p14:creationId xmlns:p14="http://schemas.microsoft.com/office/powerpoint/2010/main" val="221091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F03BCFD3-75B4-4C6A-AB85-779F2725C5C6}"/>
              </a:ext>
            </a:extLst>
          </p:cNvPr>
          <p:cNvPicPr>
            <a:picLocks noGrp="1" noChangeAspect="1"/>
          </p:cNvPicPr>
          <p:nvPr>
            <p:ph idx="1"/>
          </p:nvPr>
        </p:nvPicPr>
        <p:blipFill rotWithShape="1">
          <a:blip r:embed="rId3"/>
          <a:srcRect r="12872" b="-1"/>
          <a:stretch/>
        </p:blipFill>
        <p:spPr>
          <a:xfrm>
            <a:off x="20" y="1282"/>
            <a:ext cx="12191980" cy="6856718"/>
          </a:xfrm>
          <a:prstGeom prst="rect">
            <a:avLst/>
          </a:prstGeom>
        </p:spPr>
      </p:pic>
    </p:spTree>
    <p:extLst>
      <p:ext uri="{BB962C8B-B14F-4D97-AF65-F5344CB8AC3E}">
        <p14:creationId xmlns:p14="http://schemas.microsoft.com/office/powerpoint/2010/main" val="180193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 of non-cyclic photophosphorylation. The photosystems and electron transport chain components are embedded in the thylakoid membrane.&#10;&#10;When light is absorbed by one of the pigments in photosystem II, energy is passed inward from pigment to pigment until it reaches the reaction center. There, energy is transferred to P680, boosting an electron to a high energy level (forming P680*). The high-energy electron is passed to an acceptor molecule and replaced with an electron from water. This splitting of water releases the $\text O_2$ we breathe. The basic equation for water splitting can be written as &#10;$\text H_2\text O \rightarrow  \frac{1}{2} \text O_2 + 2 \text H^+$. Water is split on the thylakoid lumen side of the thylakoid membrane, so the protons are released inside the thylakoid, contributing to the formation of a gradient.&#10;&#10;The high-energy electron travels down an electron transport chain in , losing energy as it goes. Some of the released energy drives pumping of $\text H^+$ ions from the stroma into the thylakoid, adding to the proton gradient. As $\text H^+$ ions flow down their gradient and back into the stroma, they pass through ATP synthase, driving ATP production. ATP is produced on the stromal side of the thylakoid membrane, so it is released into the stroma.&#10;&#10;The electron arrives at photosystem I and joins the P700 special pair of chlorophylls in the reaction center. When light energy is absorbed by pigments and passed inward to the reaction center, the electron in P700 is boosted to a very high energy level and transferred to an acceptor molecule. The special pair's missing electron is replaced by an electron from PSII (arriving via the electron transport chain).&#10;&#10;The high-energy electron travels down a short second leg of the electron transport chain. At the end of the chain, the electron is passed to NADP$^+$ (along with a second electron) to make NADPH. NADPH is formed on the stromal side of the thylakoid membrane, so it is released into the stroma.">
            <a:extLst>
              <a:ext uri="{FF2B5EF4-FFF2-40B4-BE49-F238E27FC236}">
                <a16:creationId xmlns:a16="http://schemas.microsoft.com/office/drawing/2014/main" id="{EC18569B-4D44-4A8B-98F5-946DF02EBA4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77922"/>
          <a:stretch/>
        </p:blipFill>
        <p:spPr bwMode="auto">
          <a:xfrm>
            <a:off x="1560346" y="3626543"/>
            <a:ext cx="1800200" cy="3260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 of non-cyclic photophosphorylation. The photosystems and electron transport chain components are embedded in the thylakoid membrane.&#10;&#10;When light is absorbed by one of the pigments in photosystem II, energy is passed inward from pigment to pigment until it reaches the reaction center. There, energy is transferred to P680, boosting an electron to a high energy level (forming P680*). The high-energy electron is passed to an acceptor molecule and replaced with an electron from water. This splitting of water releases the $\text O_2$ we breathe. The basic equation for water splitting can be written as &#10;$\text H_2\text O \rightarrow  \frac{1}{2} \text O_2 + 2 \text H^+$. Water is split on the thylakoid lumen side of the thylakoid membrane, so the protons are released inside the thylakoid, contributing to the formation of a gradient.&#10;&#10;The high-energy electron travels down an electron transport chain in , losing energy as it goes. Some of the released energy drives pumping of $\text H^+$ ions from the stroma into the thylakoid, adding to the proton gradient. As $\text H^+$ ions flow down their gradient and back into the stroma, they pass through ATP synthase, driving ATP production. ATP is produced on the stromal side of the thylakoid membrane, so it is released into the stroma.&#10;&#10;The electron arrives at photosystem I and joins the P700 special pair of chlorophylls in the reaction center. When light energy is absorbed by pigments and passed inward to the reaction center, the electron in P700 is boosted to a very high energy level and transferred to an acceptor molecule. The special pair's missing electron is replaced by an electron from PSII (arriving via the electron transport chain).&#10;&#10;The high-energy electron travels down a short second leg of the electron transport chain. At the end of the chain, the electron is passed to NADP$^+$ (along with a second electron) to make NADPH. NADPH is formed on the stromal side of the thylakoid membrane, so it is released into the stroma.">
            <a:extLst>
              <a:ext uri="{FF2B5EF4-FFF2-40B4-BE49-F238E27FC236}">
                <a16:creationId xmlns:a16="http://schemas.microsoft.com/office/drawing/2014/main" id="{F178794B-3FC0-466D-A7A9-29CFF96ACF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13"/>
          <a:stretch/>
        </p:blipFill>
        <p:spPr bwMode="auto">
          <a:xfrm>
            <a:off x="1733576" y="404665"/>
            <a:ext cx="8941708" cy="461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012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7A5F1-45A8-4DB7-AD4B-AE9D150285D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Summary of Products</a:t>
            </a:r>
          </a:p>
        </p:txBody>
      </p:sp>
      <p:pic>
        <p:nvPicPr>
          <p:cNvPr id="7" name="Content Placeholder 6">
            <a:extLst>
              <a:ext uri="{FF2B5EF4-FFF2-40B4-BE49-F238E27FC236}">
                <a16:creationId xmlns:a16="http://schemas.microsoft.com/office/drawing/2014/main" id="{BC2FA6C9-EAE6-456E-A4A4-6F1B00DCEFCD}"/>
              </a:ext>
            </a:extLst>
          </p:cNvPr>
          <p:cNvPicPr>
            <a:picLocks noGrp="1" noChangeAspect="1"/>
          </p:cNvPicPr>
          <p:nvPr>
            <p:ph idx="1"/>
          </p:nvPr>
        </p:nvPicPr>
        <p:blipFill>
          <a:blip r:embed="rId2"/>
          <a:stretch>
            <a:fillRect/>
          </a:stretch>
        </p:blipFill>
        <p:spPr>
          <a:xfrm>
            <a:off x="1565898" y="3679371"/>
            <a:ext cx="5418645" cy="2628043"/>
          </a:xfrm>
          <a:prstGeom prst="rect">
            <a:avLst/>
          </a:prstGeom>
        </p:spPr>
      </p:pic>
      <p:sp>
        <p:nvSpPr>
          <p:cNvPr id="5" name="TextBox 4">
            <a:extLst>
              <a:ext uri="{FF2B5EF4-FFF2-40B4-BE49-F238E27FC236}">
                <a16:creationId xmlns:a16="http://schemas.microsoft.com/office/drawing/2014/main" id="{9D0DCCB7-5142-467D-80B8-B1FB667AD22E}"/>
              </a:ext>
            </a:extLst>
          </p:cNvPr>
          <p:cNvSpPr txBox="1"/>
          <p:nvPr/>
        </p:nvSpPr>
        <p:spPr>
          <a:xfrm>
            <a:off x="424542" y="1828970"/>
            <a:ext cx="7500257" cy="3970318"/>
          </a:xfrm>
          <a:prstGeom prst="rect">
            <a:avLst/>
          </a:prstGeom>
          <a:solidFill>
            <a:schemeClr val="bg1">
              <a:lumMod val="95000"/>
            </a:schemeClr>
          </a:solidFill>
        </p:spPr>
        <p:txBody>
          <a:bodyPr wrap="square" rtlCol="0">
            <a:spAutoFit/>
          </a:bodyPr>
          <a:lstStyle/>
          <a:p>
            <a:pPr marL="571500" indent="-571500">
              <a:buFont typeface="Arial" panose="020B0604020202020204" pitchFamily="34" charset="0"/>
              <a:buChar char="•"/>
            </a:pPr>
            <a:r>
              <a:rPr lang="en-US" sz="3600" dirty="0"/>
              <a:t>Reactants: Light, water, NADP+</a:t>
            </a:r>
          </a:p>
          <a:p>
            <a:pPr marL="571500" indent="-571500">
              <a:buFont typeface="Arial" panose="020B0604020202020204" pitchFamily="34" charset="0"/>
              <a:buChar char="•"/>
            </a:pPr>
            <a:r>
              <a:rPr lang="en-US" sz="3600" u="sng" dirty="0"/>
              <a:t>Products: </a:t>
            </a:r>
            <a:r>
              <a:rPr lang="en-US" sz="3600" b="1" u="sng" dirty="0"/>
              <a:t>Oxygen, NADPH, ATP</a:t>
            </a:r>
            <a:endParaRPr lang="en-US" sz="3600" dirty="0"/>
          </a:p>
          <a:p>
            <a:pPr marL="571500" indent="-571500">
              <a:buFont typeface="Arial" panose="020B0604020202020204" pitchFamily="34" charset="0"/>
              <a:buChar char="•"/>
            </a:pPr>
            <a:r>
              <a:rPr lang="en-US" sz="3600" dirty="0"/>
              <a:t>No glucose yet</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b="1" u="sng" dirty="0"/>
          </a:p>
        </p:txBody>
      </p:sp>
      <p:pic>
        <p:nvPicPr>
          <p:cNvPr id="1026" name="Picture 2">
            <a:extLst>
              <a:ext uri="{FF2B5EF4-FFF2-40B4-BE49-F238E27FC236}">
                <a16:creationId xmlns:a16="http://schemas.microsoft.com/office/drawing/2014/main" id="{DD1B56EE-A26C-A496-D3A1-AE6747C81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688" y="3224500"/>
            <a:ext cx="7003375" cy="312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08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5750-F798-1F8F-B700-1010A7DB835C}"/>
              </a:ext>
            </a:extLst>
          </p:cNvPr>
          <p:cNvSpPr>
            <a:spLocks noGrp="1"/>
          </p:cNvSpPr>
          <p:nvPr>
            <p:ph type="title"/>
          </p:nvPr>
        </p:nvSpPr>
        <p:spPr>
          <a:xfrm>
            <a:off x="1151350" y="252391"/>
            <a:ext cx="10515600" cy="1325563"/>
          </a:xfrm>
        </p:spPr>
        <p:txBody>
          <a:bodyPr/>
          <a:lstStyle/>
          <a:p>
            <a:r>
              <a:rPr lang="en-US" dirty="0"/>
              <a:t>Why do we care about ATP? </a:t>
            </a:r>
          </a:p>
        </p:txBody>
      </p:sp>
      <p:sp>
        <p:nvSpPr>
          <p:cNvPr id="3" name="Content Placeholder 2">
            <a:extLst>
              <a:ext uri="{FF2B5EF4-FFF2-40B4-BE49-F238E27FC236}">
                <a16:creationId xmlns:a16="http://schemas.microsoft.com/office/drawing/2014/main" id="{94388E68-BE94-6B6F-61AD-A0A6EBC2B2D2}"/>
              </a:ext>
            </a:extLst>
          </p:cNvPr>
          <p:cNvSpPr>
            <a:spLocks noGrp="1"/>
          </p:cNvSpPr>
          <p:nvPr>
            <p:ph idx="1"/>
          </p:nvPr>
        </p:nvSpPr>
        <p:spPr>
          <a:xfrm>
            <a:off x="838200" y="1825625"/>
            <a:ext cx="5587652" cy="4351338"/>
          </a:xfrm>
        </p:spPr>
        <p:txBody>
          <a:bodyPr>
            <a:normAutofit lnSpcReduction="10000"/>
          </a:bodyPr>
          <a:lstStyle/>
          <a:p>
            <a:r>
              <a:rPr lang="en-US" sz="2800" b="0" i="0" dirty="0">
                <a:solidFill>
                  <a:srgbClr val="202124"/>
                </a:solidFill>
                <a:effectLst/>
                <a:latin typeface="Google Sans"/>
              </a:rPr>
              <a:t> ATP stores </a:t>
            </a:r>
            <a:r>
              <a:rPr lang="en-US" sz="2800" b="1" i="0" u="sng" dirty="0">
                <a:solidFill>
                  <a:srgbClr val="202124"/>
                </a:solidFill>
                <a:effectLst/>
                <a:latin typeface="Google Sans"/>
              </a:rPr>
              <a:t>energy</a:t>
            </a:r>
          </a:p>
          <a:p>
            <a:r>
              <a:rPr lang="en-US" sz="2800" b="0" i="0" dirty="0">
                <a:solidFill>
                  <a:srgbClr val="202124"/>
                </a:solidFill>
                <a:effectLst/>
                <a:latin typeface="Google Sans"/>
              </a:rPr>
              <a:t>ATP is Adenine </a:t>
            </a:r>
            <a:r>
              <a:rPr lang="en-US" sz="2800" dirty="0">
                <a:solidFill>
                  <a:srgbClr val="202124"/>
                </a:solidFill>
                <a:latin typeface="Google Sans"/>
              </a:rPr>
              <a:t>triphosphate</a:t>
            </a:r>
          </a:p>
          <a:p>
            <a:r>
              <a:rPr lang="en-US" sz="2800" b="0" i="0" dirty="0">
                <a:solidFill>
                  <a:srgbClr val="202124"/>
                </a:solidFill>
                <a:effectLst/>
                <a:latin typeface="Google Sans"/>
              </a:rPr>
              <a:t>Energy is stored in the </a:t>
            </a:r>
            <a:r>
              <a:rPr lang="en-US" sz="2800" dirty="0">
                <a:solidFill>
                  <a:srgbClr val="202124"/>
                </a:solidFill>
                <a:latin typeface="Google Sans"/>
              </a:rPr>
              <a:t>chemical bonds</a:t>
            </a:r>
          </a:p>
          <a:p>
            <a:r>
              <a:rPr lang="en-US" sz="2800" b="0" i="0" dirty="0">
                <a:solidFill>
                  <a:srgbClr val="202124"/>
                </a:solidFill>
                <a:effectLst/>
                <a:latin typeface="Google Sans"/>
              </a:rPr>
              <a:t>When energy is needed, </a:t>
            </a:r>
            <a:r>
              <a:rPr lang="en-US" sz="2800" b="0" i="0" dirty="0">
                <a:solidFill>
                  <a:srgbClr val="040C28"/>
                </a:solidFill>
                <a:effectLst/>
                <a:latin typeface="Google Sans"/>
              </a:rPr>
              <a:t>the ATP molecule splits off one of its three phosphates, becoming ADP (Adenosine di-phosphate) + phosphate</a:t>
            </a:r>
            <a:r>
              <a:rPr lang="en-US" sz="2800" b="0" i="0" dirty="0">
                <a:solidFill>
                  <a:srgbClr val="202124"/>
                </a:solidFill>
                <a:effectLst/>
                <a:latin typeface="Google Sans"/>
              </a:rPr>
              <a:t>. </a:t>
            </a:r>
          </a:p>
          <a:p>
            <a:r>
              <a:rPr lang="en-US" sz="2800" b="1" i="0" dirty="0">
                <a:solidFill>
                  <a:srgbClr val="202124"/>
                </a:solidFill>
                <a:effectLst/>
                <a:latin typeface="Google Sans"/>
              </a:rPr>
              <a:t>Much energy is released.</a:t>
            </a:r>
          </a:p>
        </p:txBody>
      </p:sp>
      <p:pic>
        <p:nvPicPr>
          <p:cNvPr id="3074" name="Picture 2" descr="How does atp store and release energy? | Socratic">
            <a:extLst>
              <a:ext uri="{FF2B5EF4-FFF2-40B4-BE49-F238E27FC236}">
                <a16:creationId xmlns:a16="http://schemas.microsoft.com/office/drawing/2014/main" id="{E2BF655F-02EB-1151-EF48-9EC1CD92D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945" y="1958691"/>
            <a:ext cx="4857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26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BAB5-19C3-4505-A33D-789949055527}"/>
              </a:ext>
            </a:extLst>
          </p:cNvPr>
          <p:cNvSpPr>
            <a:spLocks noGrp="1"/>
          </p:cNvSpPr>
          <p:nvPr>
            <p:ph type="title"/>
          </p:nvPr>
        </p:nvSpPr>
        <p:spPr/>
        <p:txBody>
          <a:bodyPr/>
          <a:lstStyle/>
          <a:p>
            <a:r>
              <a:rPr lang="en-US" dirty="0"/>
              <a:t>What is photosynthesis?</a:t>
            </a:r>
          </a:p>
        </p:txBody>
      </p:sp>
      <p:sp>
        <p:nvSpPr>
          <p:cNvPr id="3" name="Content Placeholder 2">
            <a:extLst>
              <a:ext uri="{FF2B5EF4-FFF2-40B4-BE49-F238E27FC236}">
                <a16:creationId xmlns:a16="http://schemas.microsoft.com/office/drawing/2014/main" id="{0161C9A2-8C96-4383-966C-864B0AD1237C}"/>
              </a:ext>
            </a:extLst>
          </p:cNvPr>
          <p:cNvSpPr>
            <a:spLocks noGrp="1"/>
          </p:cNvSpPr>
          <p:nvPr>
            <p:ph idx="1"/>
          </p:nvPr>
        </p:nvSpPr>
        <p:spPr/>
        <p:txBody>
          <a:bodyPr/>
          <a:lstStyle/>
          <a:p>
            <a:r>
              <a:rPr lang="en-US" dirty="0"/>
              <a:t>The process that converts</a:t>
            </a:r>
            <a:r>
              <a:rPr lang="en-US" b="1" u="sng" dirty="0"/>
              <a:t> light </a:t>
            </a:r>
            <a:r>
              <a:rPr lang="en-US" dirty="0"/>
              <a:t>energy from the sun into </a:t>
            </a:r>
            <a:r>
              <a:rPr lang="en-US" b="1" u="sng" dirty="0"/>
              <a:t>chemical </a:t>
            </a:r>
            <a:r>
              <a:rPr lang="en-US" dirty="0"/>
              <a:t>energy stored in </a:t>
            </a:r>
            <a:r>
              <a:rPr lang="en-US" b="1" u="sng" dirty="0"/>
              <a:t>glucose </a:t>
            </a:r>
            <a:r>
              <a:rPr lang="en-US" dirty="0"/>
              <a:t>as food for the cell.</a:t>
            </a:r>
          </a:p>
          <a:p>
            <a:r>
              <a:rPr lang="en-US" dirty="0"/>
              <a:t>Formula: </a:t>
            </a:r>
            <a:r>
              <a:rPr lang="en-US" dirty="0">
                <a:solidFill>
                  <a:srgbClr val="FF0000"/>
                </a:solidFill>
              </a:rPr>
              <a:t>6H</a:t>
            </a:r>
            <a:r>
              <a:rPr lang="en-US" baseline="-25000" dirty="0">
                <a:solidFill>
                  <a:srgbClr val="FF0000"/>
                </a:solidFill>
              </a:rPr>
              <a:t>2</a:t>
            </a:r>
            <a:r>
              <a:rPr lang="en-US" dirty="0">
                <a:solidFill>
                  <a:srgbClr val="FF0000"/>
                </a:solidFill>
              </a:rPr>
              <a:t>O + 6CO</a:t>
            </a:r>
            <a:r>
              <a:rPr lang="en-US" baseline="-25000" dirty="0">
                <a:solidFill>
                  <a:srgbClr val="FF0000"/>
                </a:solidFill>
              </a:rPr>
              <a:t>2</a:t>
            </a:r>
            <a:r>
              <a:rPr lang="en-US" dirty="0">
                <a:solidFill>
                  <a:srgbClr val="FF0000"/>
                </a:solidFill>
              </a:rPr>
              <a:t> + ENERGY </a:t>
            </a:r>
            <a:r>
              <a:rPr lang="en-US" dirty="0">
                <a:solidFill>
                  <a:srgbClr val="FF0000"/>
                </a:solidFill>
                <a:sym typeface="Wingdings"/>
              </a:rPr>
              <a:t> C</a:t>
            </a:r>
            <a:r>
              <a:rPr lang="en-US" baseline="-25000" dirty="0">
                <a:solidFill>
                  <a:srgbClr val="FF0000"/>
                </a:solidFill>
                <a:sym typeface="Wingdings"/>
              </a:rPr>
              <a:t>6</a:t>
            </a:r>
            <a:r>
              <a:rPr lang="en-US" dirty="0">
                <a:solidFill>
                  <a:srgbClr val="FF0000"/>
                </a:solidFill>
                <a:sym typeface="Wingdings"/>
              </a:rPr>
              <a:t>H</a:t>
            </a:r>
            <a:r>
              <a:rPr lang="en-US" baseline="-25000" dirty="0">
                <a:solidFill>
                  <a:srgbClr val="FF0000"/>
                </a:solidFill>
                <a:sym typeface="Wingdings"/>
              </a:rPr>
              <a:t>12</a:t>
            </a:r>
            <a:r>
              <a:rPr lang="en-US" dirty="0">
                <a:solidFill>
                  <a:srgbClr val="FF0000"/>
                </a:solidFill>
                <a:sym typeface="Wingdings"/>
              </a:rPr>
              <a:t>O</a:t>
            </a:r>
            <a:r>
              <a:rPr lang="en-US" baseline="-25000" dirty="0">
                <a:solidFill>
                  <a:srgbClr val="FF0000"/>
                </a:solidFill>
                <a:sym typeface="Wingdings"/>
              </a:rPr>
              <a:t>6 </a:t>
            </a:r>
            <a:r>
              <a:rPr lang="en-US" dirty="0">
                <a:solidFill>
                  <a:srgbClr val="FF0000"/>
                </a:solidFill>
                <a:sym typeface="Wingdings"/>
              </a:rPr>
              <a:t>+ 6O</a:t>
            </a:r>
            <a:r>
              <a:rPr lang="en-US" baseline="-25000" dirty="0">
                <a:solidFill>
                  <a:srgbClr val="FF0000"/>
                </a:solidFill>
                <a:sym typeface="Wingdings"/>
              </a:rPr>
              <a:t>2</a:t>
            </a:r>
          </a:p>
          <a:p>
            <a:r>
              <a:rPr lang="en-US" baseline="-25000" dirty="0">
                <a:solidFill>
                  <a:srgbClr val="FF0000"/>
                </a:solidFill>
              </a:rPr>
              <a:t>4 min: </a:t>
            </a:r>
          </a:p>
          <a:p>
            <a:r>
              <a:rPr lang="en-US" baseline="-25000" dirty="0">
                <a:solidFill>
                  <a:srgbClr val="FF0000"/>
                </a:solidFill>
                <a:hlinkClick r:id="rId2"/>
              </a:rPr>
              <a:t>https://youtu.be/SnnmmKApT-c</a:t>
            </a:r>
            <a:endParaRPr lang="en-US" baseline="-25000" dirty="0">
              <a:solidFill>
                <a:srgbClr val="FF0000"/>
              </a:solidFill>
            </a:endParaRPr>
          </a:p>
          <a:p>
            <a:r>
              <a:rPr lang="en-US" baseline="-25000" dirty="0" err="1">
                <a:solidFill>
                  <a:srgbClr val="FF0000"/>
                </a:solidFill>
              </a:rPr>
              <a:t>Ameoba</a:t>
            </a:r>
            <a:r>
              <a:rPr lang="en-US" baseline="-25000" dirty="0">
                <a:solidFill>
                  <a:srgbClr val="FF0000"/>
                </a:solidFill>
              </a:rPr>
              <a:t>: </a:t>
            </a:r>
            <a:r>
              <a:rPr lang="en-US" baseline="-25000" dirty="0">
                <a:solidFill>
                  <a:srgbClr val="FF0000"/>
                </a:solidFill>
                <a:hlinkClick r:id="rId3"/>
              </a:rPr>
              <a:t>https://www.youtube.com/watch?v=CMiPYHNNg28</a:t>
            </a:r>
            <a:endParaRPr lang="en-US" baseline="-25000" dirty="0">
              <a:solidFill>
                <a:srgbClr val="FF0000"/>
              </a:solidFill>
            </a:endParaRPr>
          </a:p>
          <a:p>
            <a:endParaRPr lang="en-US" baseline="-25000" dirty="0">
              <a:solidFill>
                <a:srgbClr val="FF0000"/>
              </a:solidFill>
            </a:endParaRPr>
          </a:p>
          <a:p>
            <a:pPr marL="0" indent="0">
              <a:buNone/>
            </a:pPr>
            <a:endParaRPr lang="en-US" dirty="0">
              <a:solidFill>
                <a:srgbClr val="FF0000"/>
              </a:solidFill>
            </a:endParaRPr>
          </a:p>
          <a:p>
            <a:endParaRPr lang="en-US" dirty="0"/>
          </a:p>
          <a:p>
            <a:endParaRPr lang="en-US" dirty="0"/>
          </a:p>
        </p:txBody>
      </p:sp>
      <p:pic>
        <p:nvPicPr>
          <p:cNvPr id="5" name="Picture 4">
            <a:extLst>
              <a:ext uri="{FF2B5EF4-FFF2-40B4-BE49-F238E27FC236}">
                <a16:creationId xmlns:a16="http://schemas.microsoft.com/office/drawing/2014/main" id="{9684C3B2-B6BF-49C5-A87F-D2A12776DE1A}"/>
              </a:ext>
            </a:extLst>
          </p:cNvPr>
          <p:cNvPicPr>
            <a:picLocks noChangeAspect="1"/>
          </p:cNvPicPr>
          <p:nvPr/>
        </p:nvPicPr>
        <p:blipFill>
          <a:blip r:embed="rId4"/>
          <a:stretch>
            <a:fillRect/>
          </a:stretch>
        </p:blipFill>
        <p:spPr>
          <a:xfrm>
            <a:off x="7695054" y="4466108"/>
            <a:ext cx="3485147" cy="2152406"/>
          </a:xfrm>
          <a:prstGeom prst="rect">
            <a:avLst/>
          </a:prstGeom>
        </p:spPr>
      </p:pic>
    </p:spTree>
    <p:extLst>
      <p:ext uri="{BB962C8B-B14F-4D97-AF65-F5344CB8AC3E}">
        <p14:creationId xmlns:p14="http://schemas.microsoft.com/office/powerpoint/2010/main" val="3796049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2D31-56A5-4C09-3329-4F6B287CB9EB}"/>
              </a:ext>
            </a:extLst>
          </p:cNvPr>
          <p:cNvSpPr>
            <a:spLocks noGrp="1"/>
          </p:cNvSpPr>
          <p:nvPr>
            <p:ph type="title"/>
          </p:nvPr>
        </p:nvSpPr>
        <p:spPr/>
        <p:txBody>
          <a:bodyPr/>
          <a:lstStyle/>
          <a:p>
            <a:r>
              <a:rPr lang="en-US" dirty="0"/>
              <a:t>Like a battery</a:t>
            </a:r>
          </a:p>
        </p:txBody>
      </p:sp>
      <p:pic>
        <p:nvPicPr>
          <p:cNvPr id="5122" name="Picture 2" descr="How does atp store and release energy? | Socratic">
            <a:extLst>
              <a:ext uri="{FF2B5EF4-FFF2-40B4-BE49-F238E27FC236}">
                <a16:creationId xmlns:a16="http://schemas.microsoft.com/office/drawing/2014/main" id="{4186F0A6-F824-32F6-555E-B16051D619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1813" y="1598449"/>
            <a:ext cx="10108373" cy="510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8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53C7-A8A5-EC3B-23EE-E7351CD4C414}"/>
              </a:ext>
            </a:extLst>
          </p:cNvPr>
          <p:cNvSpPr>
            <a:spLocks noGrp="1"/>
          </p:cNvSpPr>
          <p:nvPr>
            <p:ph type="title"/>
          </p:nvPr>
        </p:nvSpPr>
        <p:spPr/>
        <p:txBody>
          <a:bodyPr/>
          <a:lstStyle/>
          <a:p>
            <a:r>
              <a:rPr lang="en-US" dirty="0"/>
              <a:t>Light Independent Reaction: Calvin Cycle</a:t>
            </a:r>
          </a:p>
        </p:txBody>
      </p:sp>
      <p:sp>
        <p:nvSpPr>
          <p:cNvPr id="3" name="Content Placeholder 2">
            <a:extLst>
              <a:ext uri="{FF2B5EF4-FFF2-40B4-BE49-F238E27FC236}">
                <a16:creationId xmlns:a16="http://schemas.microsoft.com/office/drawing/2014/main" id="{55BAEA70-85A6-8018-1773-798243F6E822}"/>
              </a:ext>
            </a:extLst>
          </p:cNvPr>
          <p:cNvSpPr>
            <a:spLocks noGrp="1"/>
          </p:cNvSpPr>
          <p:nvPr>
            <p:ph idx="1"/>
          </p:nvPr>
        </p:nvSpPr>
        <p:spPr>
          <a:xfrm>
            <a:off x="838199" y="1825625"/>
            <a:ext cx="10853057" cy="4351338"/>
          </a:xfrm>
        </p:spPr>
        <p:txBody>
          <a:bodyPr>
            <a:normAutofit fontScale="92500" lnSpcReduction="10000"/>
          </a:bodyPr>
          <a:lstStyle/>
          <a:p>
            <a:r>
              <a:rPr lang="en-US" dirty="0"/>
              <a:t>Does not directly need light but it does use products (ATP and NADPH) that were made in the Light Reactions. </a:t>
            </a:r>
          </a:p>
          <a:p>
            <a:r>
              <a:rPr lang="en-US" dirty="0"/>
              <a:t>Happens in the </a:t>
            </a:r>
            <a:r>
              <a:rPr lang="en-US" b="1" u="sng" dirty="0"/>
              <a:t>stroma</a:t>
            </a:r>
          </a:p>
          <a:p>
            <a:r>
              <a:rPr lang="en-US" dirty="0">
                <a:solidFill>
                  <a:srgbClr val="FF0000"/>
                </a:solidFill>
              </a:rPr>
              <a:t>Inorganic carbon in CO2 is used to make organic </a:t>
            </a:r>
            <a:r>
              <a:rPr lang="en-US" b="1" u="sng" dirty="0">
                <a:solidFill>
                  <a:srgbClr val="FF0000"/>
                </a:solidFill>
              </a:rPr>
              <a:t>glucose.</a:t>
            </a:r>
          </a:p>
          <a:p>
            <a:r>
              <a:rPr lang="en-US" b="0" i="0" dirty="0">
                <a:solidFill>
                  <a:srgbClr val="FF0000"/>
                </a:solidFill>
                <a:effectLst/>
                <a:latin typeface="Google Sans"/>
              </a:rPr>
              <a:t>One turn of Calvin cycle fixes only </a:t>
            </a:r>
            <a:r>
              <a:rPr lang="en-US" b="1" i="0" dirty="0">
                <a:solidFill>
                  <a:srgbClr val="FF0000"/>
                </a:solidFill>
                <a:effectLst/>
                <a:latin typeface="Google Sans"/>
              </a:rPr>
              <a:t>one carbon </a:t>
            </a:r>
            <a:r>
              <a:rPr lang="en-US" b="0" i="0" dirty="0">
                <a:solidFill>
                  <a:srgbClr val="FF0000"/>
                </a:solidFill>
                <a:effectLst/>
                <a:latin typeface="Google Sans"/>
              </a:rPr>
              <a:t>(from CO2).</a:t>
            </a:r>
          </a:p>
          <a:p>
            <a:r>
              <a:rPr lang="en-US" b="1" i="0" u="sng" dirty="0">
                <a:solidFill>
                  <a:srgbClr val="FF0000"/>
                </a:solidFill>
                <a:effectLst/>
                <a:latin typeface="Google Sans"/>
              </a:rPr>
              <a:t>six turns of the cycle is </a:t>
            </a:r>
            <a:r>
              <a:rPr lang="en-US" b="0" i="0" dirty="0">
                <a:solidFill>
                  <a:srgbClr val="FF0000"/>
                </a:solidFill>
                <a:effectLst/>
                <a:latin typeface="Google Sans"/>
              </a:rPr>
              <a:t>required for the synthesis of one glucose by Calvin cycle.</a:t>
            </a:r>
            <a:r>
              <a:rPr lang="en-US" dirty="0">
                <a:solidFill>
                  <a:srgbClr val="FF0000"/>
                </a:solidFill>
                <a:latin typeface="Google Sans"/>
              </a:rPr>
              <a:t> (Glucose </a:t>
            </a:r>
            <a:r>
              <a:rPr lang="en-US" b="0" i="0" dirty="0">
                <a:solidFill>
                  <a:srgbClr val="FF0000"/>
                </a:solidFill>
                <a:effectLst/>
                <a:latin typeface="Google Sans"/>
              </a:rPr>
              <a:t>is a </a:t>
            </a:r>
            <a:r>
              <a:rPr lang="en-US" b="1" i="0" u="sng" dirty="0">
                <a:solidFill>
                  <a:srgbClr val="FF0000"/>
                </a:solidFill>
                <a:effectLst/>
                <a:latin typeface="Google Sans"/>
              </a:rPr>
              <a:t>six carbon </a:t>
            </a:r>
            <a:r>
              <a:rPr lang="en-US" b="0" i="0" dirty="0">
                <a:solidFill>
                  <a:srgbClr val="FF0000"/>
                </a:solidFill>
                <a:effectLst/>
                <a:latin typeface="Google Sans"/>
              </a:rPr>
              <a:t>molecule)</a:t>
            </a:r>
          </a:p>
          <a:p>
            <a:pPr>
              <a:lnSpc>
                <a:spcPct val="150000"/>
              </a:lnSpc>
              <a:buSzPts val="2400"/>
            </a:pPr>
            <a:r>
              <a:rPr lang="en-US" sz="3600" dirty="0"/>
              <a:t>Ted Ed 6 min    </a:t>
            </a:r>
            <a:r>
              <a:rPr lang="en-US" sz="3600" dirty="0">
                <a:hlinkClick r:id="rId2"/>
              </a:rPr>
              <a:t>https://youtu.be/0UzMaoaXKaM</a:t>
            </a:r>
            <a:endParaRPr lang="en-US" sz="3600" dirty="0"/>
          </a:p>
          <a:p>
            <a:endParaRPr lang="en-US" b="1" u="sng" dirty="0"/>
          </a:p>
        </p:txBody>
      </p:sp>
    </p:spTree>
    <p:extLst>
      <p:ext uri="{BB962C8B-B14F-4D97-AF65-F5344CB8AC3E}">
        <p14:creationId xmlns:p14="http://schemas.microsoft.com/office/powerpoint/2010/main" val="99926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5" name="Picture 2" descr="Relaxation ~ Forest Mist ~ Pacific Northwest - YouTube">
            <a:extLst>
              <a:ext uri="{FF2B5EF4-FFF2-40B4-BE49-F238E27FC236}">
                <a16:creationId xmlns:a16="http://schemas.microsoft.com/office/drawing/2014/main" id="{26E036FA-FF87-4A62-A713-BF79DE2E2E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50" t="9091" r="25307"/>
          <a:stretch/>
        </p:blipFill>
        <p:spPr bwMode="auto">
          <a:xfrm>
            <a:off x="3522468" y="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67" name="Google Shape;267;p37"/>
          <p:cNvSpPr txBox="1">
            <a:spLocks noGrp="1"/>
          </p:cNvSpPr>
          <p:nvPr>
            <p:ph type="title"/>
          </p:nvPr>
        </p:nvSpPr>
        <p:spPr>
          <a:xfrm>
            <a:off x="1055914" y="883402"/>
            <a:ext cx="12417331" cy="1332854"/>
          </a:xfrm>
          <a:prstGeom prst="rect">
            <a:avLst/>
          </a:prstGeom>
        </p:spPr>
        <p:txBody>
          <a:bodyPr spcFirstLastPara="1" lIns="91425" tIns="45700" rIns="91425" bIns="45700" anchor="b" anchorCtr="0">
            <a:noAutofit/>
          </a:bodyPr>
          <a:lstStyle/>
          <a:p>
            <a:pPr marL="0" lvl="0" indent="0" rtl="0">
              <a:spcBef>
                <a:spcPts val="0"/>
              </a:spcBef>
              <a:spcAft>
                <a:spcPts val="0"/>
              </a:spcAft>
              <a:buClr>
                <a:schemeClr val="lt2"/>
              </a:buClr>
              <a:buSzPts val="4200"/>
              <a:buFont typeface="Century Gothic"/>
              <a:buNone/>
            </a:pPr>
            <a:r>
              <a:rPr lang="en-US" sz="4800" b="1" dirty="0"/>
              <a:t>Light Independent Reaction Calvin Cycle</a:t>
            </a:r>
            <a:br>
              <a:rPr lang="en-US" sz="4800" b="1" dirty="0"/>
            </a:br>
            <a:endParaRPr lang="en-US" sz="4800" b="1" dirty="0"/>
          </a:p>
        </p:txBody>
      </p:sp>
      <p:sp>
        <p:nvSpPr>
          <p:cNvPr id="268" name="Google Shape;268;p37"/>
          <p:cNvSpPr txBox="1">
            <a:spLocks noGrp="1"/>
          </p:cNvSpPr>
          <p:nvPr>
            <p:ph idx="1"/>
          </p:nvPr>
        </p:nvSpPr>
        <p:spPr>
          <a:xfrm>
            <a:off x="169614" y="2665710"/>
            <a:ext cx="11066657" cy="3952069"/>
          </a:xfrm>
          <a:prstGeom prst="rect">
            <a:avLst/>
          </a:prstGeom>
          <a:solidFill>
            <a:schemeClr val="bg1"/>
          </a:solidFill>
          <a:effectLst>
            <a:glow rad="228600">
              <a:srgbClr val="807A39"/>
            </a:glow>
          </a:effectLst>
        </p:spPr>
        <p:txBody>
          <a:bodyPr spcFirstLastPara="1" lIns="91425" tIns="45700" rIns="91425" bIns="45700" anchor="t" anchorCtr="0">
            <a:normAutofit fontScale="92500" lnSpcReduction="20000"/>
          </a:bodyPr>
          <a:lstStyle/>
          <a:p>
            <a:pPr lvl="0" rtl="0">
              <a:lnSpc>
                <a:spcPct val="150000"/>
              </a:lnSpc>
              <a:spcBef>
                <a:spcPts val="1000"/>
              </a:spcBef>
              <a:spcAft>
                <a:spcPts val="0"/>
              </a:spcAft>
              <a:buSzPts val="2560"/>
            </a:pPr>
            <a:r>
              <a:rPr lang="en-US" dirty="0"/>
              <a:t>Calvin cycle </a:t>
            </a:r>
            <a:r>
              <a:rPr lang="en-US" b="1" u="sng" dirty="0"/>
              <a:t>uses ATP </a:t>
            </a:r>
            <a:r>
              <a:rPr lang="en-US" dirty="0"/>
              <a:t>(from the light dependent reaction) to </a:t>
            </a:r>
            <a:r>
              <a:rPr lang="en-US" b="1" u="sng" dirty="0"/>
              <a:t>convert CO</a:t>
            </a:r>
            <a:r>
              <a:rPr lang="en-US" b="1" u="sng" baseline="-25000" dirty="0"/>
              <a:t>2</a:t>
            </a:r>
            <a:r>
              <a:rPr lang="en-US" u="sng" baseline="-25000" dirty="0"/>
              <a:t> </a:t>
            </a:r>
            <a:r>
              <a:rPr lang="en-US" dirty="0"/>
              <a:t>(from the air) into </a:t>
            </a:r>
            <a:r>
              <a:rPr lang="en-US" b="1" u="sng" dirty="0"/>
              <a:t>sugar (glucose)</a:t>
            </a:r>
          </a:p>
          <a:p>
            <a:pPr lvl="0" rtl="0">
              <a:lnSpc>
                <a:spcPct val="150000"/>
              </a:lnSpc>
              <a:spcBef>
                <a:spcPts val="1000"/>
              </a:spcBef>
              <a:spcAft>
                <a:spcPts val="0"/>
              </a:spcAft>
              <a:buSzPts val="2560"/>
            </a:pPr>
            <a:r>
              <a:rPr lang="en-US" dirty="0"/>
              <a:t>Overall conversion: </a:t>
            </a:r>
            <a:r>
              <a:rPr lang="en-US" b="1" dirty="0"/>
              <a:t>6 </a:t>
            </a:r>
            <a:r>
              <a:rPr lang="en-US" dirty="0"/>
              <a:t>CO</a:t>
            </a:r>
            <a:r>
              <a:rPr lang="en-US" baseline="-25000" dirty="0"/>
              <a:t>2 </a:t>
            </a:r>
            <a:r>
              <a:rPr lang="en-US" dirty="0"/>
              <a:t> molecules get converted into a </a:t>
            </a:r>
            <a:r>
              <a:rPr lang="en-US" b="1" dirty="0"/>
              <a:t>single</a:t>
            </a:r>
            <a:r>
              <a:rPr lang="en-US" dirty="0"/>
              <a:t> 6-carbon sugar molecule (glucose)</a:t>
            </a:r>
          </a:p>
          <a:p>
            <a:pPr>
              <a:lnSpc>
                <a:spcPct val="150000"/>
              </a:lnSpc>
              <a:buSzPts val="2400"/>
            </a:pPr>
            <a:r>
              <a:rPr lang="en-US" dirty="0"/>
              <a:t>Happens in the </a:t>
            </a:r>
            <a:r>
              <a:rPr lang="en-US" b="1" u="sng" dirty="0"/>
              <a:t>stroma </a:t>
            </a:r>
            <a:r>
              <a:rPr lang="en-US" dirty="0"/>
              <a:t>of chloroplast</a:t>
            </a:r>
          </a:p>
          <a:p>
            <a:pPr>
              <a:lnSpc>
                <a:spcPct val="150000"/>
              </a:lnSpc>
              <a:buSzPts val="2400"/>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0" name="Rectangle 205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252D5-FD52-3F3C-B13E-76395E70F208}"/>
              </a:ext>
            </a:extLst>
          </p:cNvPr>
          <p:cNvSpPr>
            <a:spLocks noGrp="1"/>
          </p:cNvSpPr>
          <p:nvPr>
            <p:ph type="title"/>
          </p:nvPr>
        </p:nvSpPr>
        <p:spPr>
          <a:xfrm>
            <a:off x="1155556" y="6214530"/>
            <a:ext cx="4284418" cy="321736"/>
          </a:xfrm>
        </p:spPr>
        <p:txBody>
          <a:bodyPr vert="horz" lIns="91440" tIns="45720" rIns="91440" bIns="45720" rtlCol="0" anchor="b">
            <a:normAutofit/>
          </a:bodyPr>
          <a:lstStyle/>
          <a:p>
            <a:r>
              <a:rPr lang="en-US" sz="1500">
                <a:solidFill>
                  <a:schemeClr val="bg1"/>
                </a:solidFill>
                <a:latin typeface="+mj-lt"/>
              </a:rPr>
              <a:t>Summary</a:t>
            </a:r>
          </a:p>
        </p:txBody>
      </p:sp>
      <p:sp>
        <p:nvSpPr>
          <p:cNvPr id="2062" name="Rectangle 206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E4AC52-E295-4F81-6D98-D4B2E6C9D07C}"/>
              </a:ext>
            </a:extLst>
          </p:cNvPr>
          <p:cNvSpPr>
            <a:spLocks noGrp="1"/>
          </p:cNvSpPr>
          <p:nvPr>
            <p:ph idx="1"/>
          </p:nvPr>
        </p:nvSpPr>
        <p:spPr>
          <a:xfrm>
            <a:off x="6739465" y="6214525"/>
            <a:ext cx="4305856" cy="321733"/>
          </a:xfrm>
        </p:spPr>
        <p:txBody>
          <a:bodyPr vert="horz" lIns="91440" tIns="45720" rIns="91440" bIns="45720" rtlCol="0" anchor="b">
            <a:normAutofit/>
          </a:bodyPr>
          <a:lstStyle/>
          <a:p>
            <a:pPr marL="0" indent="0" algn="r">
              <a:buNone/>
            </a:pPr>
            <a:r>
              <a:rPr lang="en-US" sz="1500"/>
              <a:t>c</a:t>
            </a:r>
          </a:p>
        </p:txBody>
      </p:sp>
      <p:pic>
        <p:nvPicPr>
          <p:cNvPr id="2050" name="Picture 2">
            <a:extLst>
              <a:ext uri="{FF2B5EF4-FFF2-40B4-BE49-F238E27FC236}">
                <a16:creationId xmlns:a16="http://schemas.microsoft.com/office/drawing/2014/main" id="{BE6D4E2C-E5BE-78E1-2F83-BDF05C2370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4423"/>
          <a:stretch/>
        </p:blipFill>
        <p:spPr bwMode="auto">
          <a:xfrm>
            <a:off x="1155556" y="637761"/>
            <a:ext cx="9889765" cy="557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3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0D07-B1CB-B028-30ED-92C0065C293A}"/>
              </a:ext>
            </a:extLst>
          </p:cNvPr>
          <p:cNvSpPr>
            <a:spLocks noGrp="1"/>
          </p:cNvSpPr>
          <p:nvPr>
            <p:ph type="title"/>
          </p:nvPr>
        </p:nvSpPr>
        <p:spPr/>
        <p:txBody>
          <a:bodyPr/>
          <a:lstStyle/>
          <a:p>
            <a:r>
              <a:rPr lang="en-US" dirty="0"/>
              <a:t>Calvin Cycle</a:t>
            </a:r>
          </a:p>
        </p:txBody>
      </p:sp>
      <p:pic>
        <p:nvPicPr>
          <p:cNvPr id="2052" name="Picture 4" descr="The Calvin cycle (article) | Photosynthesis | Khan Academy">
            <a:extLst>
              <a:ext uri="{FF2B5EF4-FFF2-40B4-BE49-F238E27FC236}">
                <a16:creationId xmlns:a16="http://schemas.microsoft.com/office/drawing/2014/main" id="{602C76D1-9A7A-2846-6EE5-C63F4A708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59" y="1599167"/>
            <a:ext cx="10210800" cy="489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572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Diagram showing process photosynthesis in plant Vector Image">
            <a:extLst>
              <a:ext uri="{FF2B5EF4-FFF2-40B4-BE49-F238E27FC236}">
                <a16:creationId xmlns:a16="http://schemas.microsoft.com/office/drawing/2014/main" id="{1457D06C-E113-4292-8C90-B710445A993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409" b="9961"/>
          <a:stretch/>
        </p:blipFill>
        <p:spPr bwMode="auto">
          <a:xfrm>
            <a:off x="435546" y="143540"/>
            <a:ext cx="11320907" cy="657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77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2ECE-05FE-4A6E-A634-6869815FED58}"/>
              </a:ext>
            </a:extLst>
          </p:cNvPr>
          <p:cNvSpPr>
            <a:spLocks noGrp="1"/>
          </p:cNvSpPr>
          <p:nvPr>
            <p:ph type="title"/>
          </p:nvPr>
        </p:nvSpPr>
        <p:spPr/>
        <p:txBody>
          <a:bodyPr/>
          <a:lstStyle/>
          <a:p>
            <a:r>
              <a:rPr lang="en-US" dirty="0"/>
              <a:t>Calvin Cycle </a:t>
            </a:r>
            <a:r>
              <a:rPr lang="en-US" sz="2800" dirty="0"/>
              <a:t>(figure 6-13, p121)</a:t>
            </a:r>
          </a:p>
        </p:txBody>
      </p:sp>
      <p:sp>
        <p:nvSpPr>
          <p:cNvPr id="3" name="Content Placeholder 2">
            <a:extLst>
              <a:ext uri="{FF2B5EF4-FFF2-40B4-BE49-F238E27FC236}">
                <a16:creationId xmlns:a16="http://schemas.microsoft.com/office/drawing/2014/main" id="{44F824C7-7951-4E9E-ADAE-908D5BAA00AF}"/>
              </a:ext>
            </a:extLst>
          </p:cNvPr>
          <p:cNvSpPr>
            <a:spLocks noGrp="1"/>
          </p:cNvSpPr>
          <p:nvPr>
            <p:ph idx="1"/>
          </p:nvPr>
        </p:nvSpPr>
        <p:spPr/>
        <p:txBody>
          <a:bodyPr>
            <a:normAutofit/>
          </a:bodyPr>
          <a:lstStyle/>
          <a:p>
            <a:pPr marL="0" indent="0">
              <a:buNone/>
            </a:pPr>
            <a:r>
              <a:rPr lang="en-US" dirty="0"/>
              <a:t>Things to think about: </a:t>
            </a:r>
          </a:p>
          <a:p>
            <a:r>
              <a:rPr lang="en-US" dirty="0"/>
              <a:t>What enters and exits the cycle? </a:t>
            </a:r>
          </a:p>
          <a:p>
            <a:r>
              <a:rPr lang="en-US" dirty="0"/>
              <a:t>Where do these materials come from? </a:t>
            </a:r>
          </a:p>
          <a:p>
            <a:r>
              <a:rPr lang="en-US" dirty="0"/>
              <a:t>What makes the cycle able to restart?</a:t>
            </a:r>
          </a:p>
          <a:p>
            <a:r>
              <a:rPr lang="en-US">
                <a:hlinkClick r:id="rId3"/>
              </a:rPr>
              <a:t>TED Ed 6 min</a:t>
            </a:r>
          </a:p>
          <a:p>
            <a:r>
              <a:rPr lang="en-US">
                <a:hlinkClick r:id="rId3"/>
              </a:rPr>
              <a:t>https</a:t>
            </a:r>
            <a:r>
              <a:rPr lang="en-US" dirty="0">
                <a:hlinkClick r:id="rId3"/>
              </a:rPr>
              <a:t>://youtu.be/0UzMaoaXKaM</a:t>
            </a:r>
            <a:endParaRPr lang="en-US" dirty="0"/>
          </a:p>
          <a:p>
            <a:endParaRPr lang="en-US" dirty="0"/>
          </a:p>
        </p:txBody>
      </p:sp>
    </p:spTree>
    <p:extLst>
      <p:ext uri="{BB962C8B-B14F-4D97-AF65-F5344CB8AC3E}">
        <p14:creationId xmlns:p14="http://schemas.microsoft.com/office/powerpoint/2010/main" val="339839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5393-4446-8565-81B0-FBCD96A832A4}"/>
              </a:ext>
            </a:extLst>
          </p:cNvPr>
          <p:cNvSpPr>
            <a:spLocks noGrp="1"/>
          </p:cNvSpPr>
          <p:nvPr>
            <p:ph type="title"/>
          </p:nvPr>
        </p:nvSpPr>
        <p:spPr/>
        <p:txBody>
          <a:bodyPr/>
          <a:lstStyle/>
          <a:p>
            <a:r>
              <a:rPr lang="en-US" dirty="0"/>
              <a:t>How do plants exchange gases? </a:t>
            </a:r>
          </a:p>
        </p:txBody>
      </p:sp>
      <p:sp>
        <p:nvSpPr>
          <p:cNvPr id="3" name="Content Placeholder 2">
            <a:extLst>
              <a:ext uri="{FF2B5EF4-FFF2-40B4-BE49-F238E27FC236}">
                <a16:creationId xmlns:a16="http://schemas.microsoft.com/office/drawing/2014/main" id="{C861572F-058C-E0BF-8EC1-6740483C36E1}"/>
              </a:ext>
            </a:extLst>
          </p:cNvPr>
          <p:cNvSpPr>
            <a:spLocks noGrp="1"/>
          </p:cNvSpPr>
          <p:nvPr>
            <p:ph idx="1"/>
          </p:nvPr>
        </p:nvSpPr>
        <p:spPr/>
        <p:txBody>
          <a:bodyPr/>
          <a:lstStyle/>
          <a:p>
            <a:r>
              <a:rPr lang="en-US" b="0" i="0" dirty="0">
                <a:solidFill>
                  <a:srgbClr val="040C28"/>
                </a:solidFill>
                <a:effectLst/>
                <a:latin typeface="Google Sans"/>
              </a:rPr>
              <a:t>Gasses are exchanged through holes </a:t>
            </a:r>
            <a:r>
              <a:rPr lang="en-US" dirty="0">
                <a:solidFill>
                  <a:srgbClr val="040C28"/>
                </a:solidFill>
                <a:latin typeface="Google Sans"/>
              </a:rPr>
              <a:t>called </a:t>
            </a:r>
            <a:r>
              <a:rPr lang="en-US" b="1" i="0" u="sng" dirty="0">
                <a:solidFill>
                  <a:srgbClr val="040C28"/>
                </a:solidFill>
                <a:effectLst/>
                <a:latin typeface="Google Sans"/>
              </a:rPr>
              <a:t>stomata</a:t>
            </a:r>
            <a:r>
              <a:rPr lang="en-US" b="0" i="0" dirty="0">
                <a:solidFill>
                  <a:srgbClr val="202124"/>
                </a:solidFill>
                <a:effectLst/>
                <a:latin typeface="Google Sans"/>
              </a:rPr>
              <a:t>. </a:t>
            </a:r>
          </a:p>
          <a:p>
            <a:r>
              <a:rPr lang="en-US" b="0" i="0" dirty="0">
                <a:solidFill>
                  <a:srgbClr val="202124"/>
                </a:solidFill>
                <a:effectLst/>
                <a:latin typeface="Google Sans"/>
              </a:rPr>
              <a:t>Each of the </a:t>
            </a:r>
            <a:r>
              <a:rPr lang="en-US" b="0" i="1" dirty="0">
                <a:solidFill>
                  <a:srgbClr val="202124"/>
                </a:solidFill>
                <a:effectLst/>
                <a:latin typeface="Google Sans"/>
              </a:rPr>
              <a:t>stoma </a:t>
            </a:r>
            <a:r>
              <a:rPr lang="en-US" b="0" i="0" dirty="0">
                <a:solidFill>
                  <a:srgbClr val="202124"/>
                </a:solidFill>
                <a:effectLst/>
                <a:latin typeface="Google Sans"/>
              </a:rPr>
              <a:t>is surrounded by two guard cells that control the opening and closing</a:t>
            </a:r>
            <a:endParaRPr lang="en-US" dirty="0"/>
          </a:p>
        </p:txBody>
      </p:sp>
      <p:pic>
        <p:nvPicPr>
          <p:cNvPr id="4" name="Picture 2" descr="How do plants improve the efficiency of their gas exchange with a limited  surface area of leaves? - Quora">
            <a:extLst>
              <a:ext uri="{FF2B5EF4-FFF2-40B4-BE49-F238E27FC236}">
                <a16:creationId xmlns:a16="http://schemas.microsoft.com/office/drawing/2014/main" id="{45A72664-3D26-5CFE-769B-389797FDC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436" y="3509963"/>
            <a:ext cx="479107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31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9;p33">
            <a:extLst>
              <a:ext uri="{FF2B5EF4-FFF2-40B4-BE49-F238E27FC236}">
                <a16:creationId xmlns:a16="http://schemas.microsoft.com/office/drawing/2014/main" id="{A1476BF7-23D7-433D-BA01-0EEA8FC0FDA8}"/>
              </a:ext>
            </a:extLst>
          </p:cNvPr>
          <p:cNvSpPr txBox="1">
            <a:spLocks/>
          </p:cNvSpPr>
          <p:nvPr/>
        </p:nvSpPr>
        <p:spPr>
          <a:xfrm>
            <a:off x="1116498" y="655128"/>
            <a:ext cx="4613919" cy="1499616"/>
          </a:xfrm>
          <a:prstGeom prst="rect">
            <a:avLst/>
          </a:prstGeom>
        </p:spPr>
        <p:txBody>
          <a:bodyPr spcFirstLastPara="1"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buClr>
                <a:schemeClr val="lt2"/>
              </a:buClr>
              <a:buSzPts val="4200"/>
            </a:pPr>
            <a:r>
              <a:rPr lang="en-US" sz="4200"/>
              <a:t>Reactions of Photosynthesis</a:t>
            </a:r>
          </a:p>
        </p:txBody>
      </p:sp>
      <p:pic>
        <p:nvPicPr>
          <p:cNvPr id="3" name="Google Shape;240;p33">
            <a:extLst>
              <a:ext uri="{FF2B5EF4-FFF2-40B4-BE49-F238E27FC236}">
                <a16:creationId xmlns:a16="http://schemas.microsoft.com/office/drawing/2014/main" id="{5D8BE6E5-1CBA-4F49-99DF-D1041B19AB94}"/>
              </a:ext>
            </a:extLst>
          </p:cNvPr>
          <p:cNvPicPr preferRelativeResize="0">
            <a:picLocks/>
          </p:cNvPicPr>
          <p:nvPr/>
        </p:nvPicPr>
        <p:blipFill rotWithShape="1">
          <a:blip r:embed="rId2"/>
          <a:stretch/>
        </p:blipFill>
        <p:spPr>
          <a:xfrm>
            <a:off x="6479837" y="267762"/>
            <a:ext cx="5586942" cy="2653797"/>
          </a:xfrm>
          <a:prstGeom prst="rect">
            <a:avLst/>
          </a:prstGeom>
          <a:noFill/>
        </p:spPr>
      </p:pic>
      <p:pic>
        <p:nvPicPr>
          <p:cNvPr id="8" name="Picture 2" descr="Connection to Photosyntesis - deforestation">
            <a:extLst>
              <a:ext uri="{FF2B5EF4-FFF2-40B4-BE49-F238E27FC236}">
                <a16:creationId xmlns:a16="http://schemas.microsoft.com/office/drawing/2014/main" id="{40FF843C-38C9-4F01-BC06-0A242FB255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3088" y="2351069"/>
            <a:ext cx="4264748" cy="43106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old-ib.bioninja.com.au/_Media/photosynthesis-reactions_med.jpeg">
            <a:extLst>
              <a:ext uri="{FF2B5EF4-FFF2-40B4-BE49-F238E27FC236}">
                <a16:creationId xmlns:a16="http://schemas.microsoft.com/office/drawing/2014/main" id="{D63BBCC9-9CEB-4FFD-9C52-B32C3C8DC2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94495" y="3315854"/>
            <a:ext cx="5157628" cy="345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03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idx="1"/>
          </p:nvPr>
        </p:nvSpPr>
        <p:spPr>
          <a:xfrm>
            <a:off x="4965431" y="2438400"/>
            <a:ext cx="6586489" cy="3785419"/>
          </a:xfrm>
          <a:prstGeom prst="rect">
            <a:avLst/>
          </a:prstGeom>
        </p:spPr>
        <p:txBody>
          <a:bodyPr spcFirstLastPara="1" lIns="91425" tIns="45700" rIns="91425" bIns="45700" anchorCtr="0">
            <a:normAutofit/>
          </a:bodyPr>
          <a:lstStyle/>
          <a:p>
            <a:pPr marL="0" lvl="0" indent="0" rtl="0">
              <a:spcBef>
                <a:spcPts val="0"/>
              </a:spcBef>
              <a:spcAft>
                <a:spcPts val="0"/>
              </a:spcAft>
              <a:buSzPts val="2560"/>
              <a:buNone/>
            </a:pPr>
            <a:r>
              <a:rPr lang="en-US" dirty="0">
                <a:solidFill>
                  <a:schemeClr val="accent1"/>
                </a:solidFill>
              </a:rPr>
              <a:t>Plant now uses glucose:</a:t>
            </a:r>
          </a:p>
          <a:p>
            <a:pPr>
              <a:buSzPts val="2560"/>
            </a:pPr>
            <a:r>
              <a:rPr lang="en-US" dirty="0">
                <a:solidFill>
                  <a:schemeClr val="accent1"/>
                </a:solidFill>
              </a:rPr>
              <a:t>for cellular respiration</a:t>
            </a:r>
          </a:p>
          <a:p>
            <a:pPr>
              <a:buSzPts val="2560"/>
            </a:pPr>
            <a:r>
              <a:rPr lang="en-US" dirty="0">
                <a:solidFill>
                  <a:schemeClr val="accent1"/>
                </a:solidFill>
              </a:rPr>
              <a:t>to build complex macromolecules </a:t>
            </a:r>
          </a:p>
          <a:p>
            <a:pPr lvl="1">
              <a:buSzPts val="2560"/>
            </a:pPr>
            <a:r>
              <a:rPr lang="en-US" sz="2800" dirty="0">
                <a:solidFill>
                  <a:schemeClr val="accent1"/>
                </a:solidFill>
              </a:rPr>
              <a:t>cellulose or starch</a:t>
            </a:r>
          </a:p>
          <a:p>
            <a:pPr marL="342900" lvl="0" indent="-241300" rtl="0">
              <a:spcBef>
                <a:spcPts val="1000"/>
              </a:spcBef>
              <a:spcAft>
                <a:spcPts val="0"/>
              </a:spcAft>
              <a:buSzPts val="1600"/>
              <a:buNone/>
            </a:pPr>
            <a:endParaRPr lang="en-US" sz="2000" dirty="0"/>
          </a:p>
        </p:txBody>
      </p:sp>
      <p:pic>
        <p:nvPicPr>
          <p:cNvPr id="3" name="Picture 2">
            <a:extLst>
              <a:ext uri="{FF2B5EF4-FFF2-40B4-BE49-F238E27FC236}">
                <a16:creationId xmlns:a16="http://schemas.microsoft.com/office/drawing/2014/main" id="{298B87B0-C570-4E72-A4D2-1528EDD7B85F}"/>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48" r="2" b="2"/>
          <a:stretch/>
        </p:blipFill>
        <p:spPr>
          <a:xfrm>
            <a:off x="20" y="10"/>
            <a:ext cx="4635571" cy="6857990"/>
          </a:xfrm>
          <a:prstGeom prst="rect">
            <a:avLst/>
          </a:prstGeom>
          <a:effectLst/>
        </p:spPr>
      </p:pic>
      <p:sp>
        <p:nvSpPr>
          <p:cNvPr id="4" name="TextBox 3">
            <a:extLst>
              <a:ext uri="{FF2B5EF4-FFF2-40B4-BE49-F238E27FC236}">
                <a16:creationId xmlns:a16="http://schemas.microsoft.com/office/drawing/2014/main" id="{ADEF9ABE-9254-44A1-8CD6-50E4BCCD8E64}"/>
              </a:ext>
            </a:extLst>
          </p:cNvPr>
          <p:cNvSpPr txBox="1"/>
          <p:nvPr/>
        </p:nvSpPr>
        <p:spPr>
          <a:xfrm>
            <a:off x="5080934" y="1145504"/>
            <a:ext cx="5922863" cy="646331"/>
          </a:xfrm>
          <a:prstGeom prst="rect">
            <a:avLst/>
          </a:prstGeom>
          <a:noFill/>
        </p:spPr>
        <p:txBody>
          <a:bodyPr wrap="square" rtlCol="0">
            <a:spAutoFit/>
          </a:bodyPr>
          <a:lstStyle/>
          <a:p>
            <a:r>
              <a:rPr lang="en-CA" sz="3600" dirty="0">
                <a:latin typeface="+mj-lt"/>
              </a:rPr>
              <a:t>What’s next?</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1429-CBB8-4D63-AC4F-5FD9C9FEF968}"/>
              </a:ext>
            </a:extLst>
          </p:cNvPr>
          <p:cNvSpPr>
            <a:spLocks noGrp="1"/>
          </p:cNvSpPr>
          <p:nvPr>
            <p:ph type="title"/>
          </p:nvPr>
        </p:nvSpPr>
        <p:spPr/>
        <p:txBody>
          <a:bodyPr/>
          <a:lstStyle/>
          <a:p>
            <a:r>
              <a:rPr lang="en-US" dirty="0"/>
              <a:t>What organisms perform photosynthesis?</a:t>
            </a:r>
          </a:p>
        </p:txBody>
      </p:sp>
      <p:sp>
        <p:nvSpPr>
          <p:cNvPr id="3" name="Content Placeholder 2">
            <a:extLst>
              <a:ext uri="{FF2B5EF4-FFF2-40B4-BE49-F238E27FC236}">
                <a16:creationId xmlns:a16="http://schemas.microsoft.com/office/drawing/2014/main" id="{BCFA2200-0970-4F8B-BA93-EC1CB5260579}"/>
              </a:ext>
            </a:extLst>
          </p:cNvPr>
          <p:cNvSpPr>
            <a:spLocks noGrp="1"/>
          </p:cNvSpPr>
          <p:nvPr>
            <p:ph idx="1"/>
          </p:nvPr>
        </p:nvSpPr>
        <p:spPr/>
        <p:txBody>
          <a:bodyPr>
            <a:normAutofit fontScale="85000" lnSpcReduction="10000"/>
          </a:bodyPr>
          <a:lstStyle/>
          <a:p>
            <a:r>
              <a:rPr lang="en-US" dirty="0"/>
              <a:t>Performed by </a:t>
            </a:r>
            <a:r>
              <a:rPr lang="en-US" b="1" u="sng" dirty="0"/>
              <a:t>autotrophs </a:t>
            </a:r>
            <a:r>
              <a:rPr lang="en-US" dirty="0"/>
              <a:t>– organisms that can make their own food (also called</a:t>
            </a:r>
            <a:r>
              <a:rPr lang="en-US" i="1" dirty="0"/>
              <a:t> producers</a:t>
            </a:r>
            <a:r>
              <a:rPr lang="en-US" dirty="0"/>
              <a:t>) </a:t>
            </a:r>
          </a:p>
          <a:p>
            <a:r>
              <a:rPr lang="en-US" dirty="0" err="1"/>
              <a:t>Eg.</a:t>
            </a:r>
            <a:r>
              <a:rPr lang="en-US" dirty="0"/>
              <a:t> Plants, algae, some bacteria, </a:t>
            </a:r>
            <a:r>
              <a:rPr lang="en-US" i="1" dirty="0">
                <a:solidFill>
                  <a:srgbClr val="FF0000"/>
                </a:solidFill>
              </a:rPr>
              <a:t>Leaf Sheep slug</a:t>
            </a:r>
          </a:p>
          <a:p>
            <a:endParaRPr lang="en-US" dirty="0"/>
          </a:p>
          <a:p>
            <a:r>
              <a:rPr lang="en-US" b="1" u="sng" dirty="0"/>
              <a:t>Heterotrophs</a:t>
            </a:r>
            <a:r>
              <a:rPr lang="en-US" dirty="0"/>
              <a:t> – organisms that get their energy from the food (other organisms ) they consume. (also called </a:t>
            </a:r>
            <a:r>
              <a:rPr lang="en-US" i="1" dirty="0"/>
              <a:t>consumers</a:t>
            </a:r>
            <a:r>
              <a:rPr lang="en-US" dirty="0"/>
              <a:t>) </a:t>
            </a:r>
          </a:p>
          <a:p>
            <a:endParaRPr lang="en-US" dirty="0"/>
          </a:p>
          <a:p>
            <a:endParaRPr lang="en-US" dirty="0"/>
          </a:p>
          <a:p>
            <a:r>
              <a:rPr lang="en-US" dirty="0"/>
              <a:t>Photosynthesis occurs in the c</a:t>
            </a:r>
            <a:r>
              <a:rPr lang="en-US" b="1" u="sng" dirty="0"/>
              <a:t>hloroplasts</a:t>
            </a:r>
            <a:r>
              <a:rPr lang="en-US" dirty="0"/>
              <a:t> of the cell.</a:t>
            </a:r>
          </a:p>
          <a:p>
            <a:endParaRPr lang="en-US" dirty="0"/>
          </a:p>
          <a:p>
            <a:endParaRPr lang="en-US" dirty="0"/>
          </a:p>
        </p:txBody>
      </p:sp>
    </p:spTree>
    <p:extLst>
      <p:ext uri="{BB962C8B-B14F-4D97-AF65-F5344CB8AC3E}">
        <p14:creationId xmlns:p14="http://schemas.microsoft.com/office/powerpoint/2010/main" val="666483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4965430" y="629268"/>
            <a:ext cx="6586491" cy="1286160"/>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lt2"/>
              </a:buClr>
              <a:buSzPts val="4200"/>
              <a:buFont typeface="Century Gothic"/>
              <a:buNone/>
            </a:pPr>
            <a:r>
              <a:rPr lang="en-US"/>
              <a:t>Chemical Energy</a:t>
            </a:r>
          </a:p>
        </p:txBody>
      </p:sp>
      <p:sp>
        <p:nvSpPr>
          <p:cNvPr id="166" name="Google Shape;166;p21"/>
          <p:cNvSpPr txBox="1">
            <a:spLocks noGrp="1"/>
          </p:cNvSpPr>
          <p:nvPr>
            <p:ph idx="1"/>
          </p:nvPr>
        </p:nvSpPr>
        <p:spPr>
          <a:xfrm>
            <a:off x="4965431" y="2438400"/>
            <a:ext cx="6586489" cy="3785419"/>
          </a:xfrm>
          <a:prstGeom prst="rect">
            <a:avLst/>
          </a:prstGeom>
        </p:spPr>
        <p:txBody>
          <a:bodyPr spcFirstLastPara="1" lIns="91425" tIns="45700" rIns="91425" bIns="45700" anchorCtr="0">
            <a:normAutofit/>
          </a:bodyPr>
          <a:lstStyle/>
          <a:p>
            <a:pPr lvl="0" rtl="0">
              <a:spcBef>
                <a:spcPts val="0"/>
              </a:spcBef>
              <a:spcAft>
                <a:spcPts val="0"/>
              </a:spcAft>
              <a:buSzPts val="2240"/>
            </a:pPr>
            <a:r>
              <a:rPr lang="en-US" sz="3200" dirty="0">
                <a:solidFill>
                  <a:schemeClr val="accent1"/>
                </a:solidFill>
              </a:rPr>
              <a:t>Energy is found in many forms: light, thermal, mechanical, kinetic</a:t>
            </a:r>
          </a:p>
          <a:p>
            <a:pPr lvl="0" rtl="0">
              <a:spcBef>
                <a:spcPts val="1000"/>
              </a:spcBef>
              <a:spcAft>
                <a:spcPts val="0"/>
              </a:spcAft>
              <a:buSzPts val="2240"/>
            </a:pPr>
            <a:r>
              <a:rPr lang="en-US" sz="3200" dirty="0">
                <a:solidFill>
                  <a:schemeClr val="accent1"/>
                </a:solidFill>
              </a:rPr>
              <a:t>Energy is </a:t>
            </a:r>
            <a:r>
              <a:rPr lang="en-US" sz="3200" b="1" dirty="0">
                <a:solidFill>
                  <a:schemeClr val="accent1"/>
                </a:solidFill>
              </a:rPr>
              <a:t>stored</a:t>
            </a:r>
            <a:r>
              <a:rPr lang="en-US" sz="3200" dirty="0">
                <a:solidFill>
                  <a:schemeClr val="accent1"/>
                </a:solidFill>
              </a:rPr>
              <a:t> within the </a:t>
            </a:r>
            <a:r>
              <a:rPr lang="en-US" sz="3200" b="1" dirty="0">
                <a:solidFill>
                  <a:schemeClr val="accent1"/>
                </a:solidFill>
              </a:rPr>
              <a:t>bonds</a:t>
            </a:r>
            <a:r>
              <a:rPr lang="en-US" sz="3200" dirty="0">
                <a:solidFill>
                  <a:schemeClr val="accent1"/>
                </a:solidFill>
              </a:rPr>
              <a:t> of chemical compounds </a:t>
            </a:r>
          </a:p>
          <a:p>
            <a:pPr lvl="0" rtl="0">
              <a:spcBef>
                <a:spcPts val="1000"/>
              </a:spcBef>
              <a:spcAft>
                <a:spcPts val="0"/>
              </a:spcAft>
              <a:buSzPts val="2240"/>
            </a:pPr>
            <a:r>
              <a:rPr lang="en-US" sz="3200" dirty="0">
                <a:solidFill>
                  <a:schemeClr val="accent1"/>
                </a:solidFill>
              </a:rPr>
              <a:t>As you break these bonds, chemical energy is </a:t>
            </a:r>
            <a:r>
              <a:rPr lang="en-US" sz="3200" b="1" dirty="0">
                <a:solidFill>
                  <a:schemeClr val="accent1"/>
                </a:solidFill>
              </a:rPr>
              <a:t>released</a:t>
            </a:r>
          </a:p>
          <a:p>
            <a:pPr marL="142240" lvl="0" indent="0" rtl="0">
              <a:spcBef>
                <a:spcPts val="1000"/>
              </a:spcBef>
              <a:spcAft>
                <a:spcPts val="0"/>
              </a:spcAft>
              <a:buSzPts val="2240"/>
              <a:buNone/>
            </a:pPr>
            <a:endParaRPr lang="en-US" sz="3200" dirty="0"/>
          </a:p>
          <a:p>
            <a:pPr marL="599440" lvl="0" indent="-457200" rtl="0">
              <a:spcBef>
                <a:spcPts val="1000"/>
              </a:spcBef>
              <a:spcAft>
                <a:spcPts val="0"/>
              </a:spcAft>
              <a:buSzPts val="2240"/>
              <a:buFont typeface="Wingdings" panose="05000000000000000000" pitchFamily="2" charset="2"/>
              <a:buChar char="v"/>
            </a:pPr>
            <a:endParaRPr lang="en-US" sz="3200" dirty="0"/>
          </a:p>
        </p:txBody>
      </p:sp>
      <p:pic>
        <p:nvPicPr>
          <p:cNvPr id="168" name="Picture 167" descr="Molecules">
            <a:extLst>
              <a:ext uri="{FF2B5EF4-FFF2-40B4-BE49-F238E27FC236}">
                <a16:creationId xmlns:a16="http://schemas.microsoft.com/office/drawing/2014/main" id="{1B7AB23D-9CA7-4A93-9E08-DB3713879AA1}"/>
              </a:ext>
            </a:extLst>
          </p:cNvPr>
          <p:cNvPicPr>
            <a:picLocks noChangeAspect="1"/>
          </p:cNvPicPr>
          <p:nvPr/>
        </p:nvPicPr>
        <p:blipFill rotWithShape="1">
          <a:blip r:embed="rId3"/>
          <a:srcRect l="35974" r="18907" b="-1"/>
          <a:stretch/>
        </p:blipFill>
        <p:spPr>
          <a:xfrm>
            <a:off x="20" y="10"/>
            <a:ext cx="4635571" cy="6857990"/>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5049061" y="112476"/>
            <a:ext cx="5136412" cy="1135737"/>
          </a:xfrm>
          <a:prstGeom prst="rect">
            <a:avLst/>
          </a:prstGeom>
        </p:spPr>
        <p:txBody>
          <a:bodyPr spcFirstLastPara="1" lIns="91425" tIns="45700" rIns="91425" bIns="45700" anchorCtr="0">
            <a:normAutofit/>
          </a:bodyPr>
          <a:lstStyle/>
          <a:p>
            <a:pPr marL="0" lvl="0" indent="0" rtl="0">
              <a:spcBef>
                <a:spcPts val="0"/>
              </a:spcBef>
              <a:spcAft>
                <a:spcPts val="0"/>
              </a:spcAft>
              <a:buClr>
                <a:schemeClr val="lt2"/>
              </a:buClr>
              <a:buSzPts val="4200"/>
              <a:buFont typeface="Century Gothic"/>
              <a:buNone/>
            </a:pPr>
            <a:r>
              <a:rPr lang="en-US" sz="3600" dirty="0"/>
              <a:t>ATP</a:t>
            </a:r>
          </a:p>
        </p:txBody>
      </p:sp>
      <p:pic>
        <p:nvPicPr>
          <p:cNvPr id="7170" name="Picture 2" descr="62 Atp Molecule Illustrations &amp;amp; Clip Art - iStock">
            <a:extLst>
              <a:ext uri="{FF2B5EF4-FFF2-40B4-BE49-F238E27FC236}">
                <a16:creationId xmlns:a16="http://schemas.microsoft.com/office/drawing/2014/main" id="{46F756C7-B1D5-484D-836F-835976D90C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3065"/>
          <a:stretch/>
        </p:blipFill>
        <p:spPr bwMode="auto">
          <a:xfrm>
            <a:off x="449721" y="1209361"/>
            <a:ext cx="3693414" cy="3580353"/>
          </a:xfrm>
          <a:prstGeom prst="rect">
            <a:avLst/>
          </a:prstGeom>
          <a:noFill/>
          <a:extLst>
            <a:ext uri="{909E8E84-426E-40DD-AFC4-6F175D3DCCD1}">
              <a14:hiddenFill xmlns:a14="http://schemas.microsoft.com/office/drawing/2010/main">
                <a:solidFill>
                  <a:srgbClr val="FFFFFF"/>
                </a:solidFill>
              </a14:hiddenFill>
            </a:ext>
          </a:extLst>
        </p:spPr>
      </p:pic>
      <p:sp>
        <p:nvSpPr>
          <p:cNvPr id="173" name="Google Shape;173;p22"/>
          <p:cNvSpPr txBox="1">
            <a:spLocks noGrp="1"/>
          </p:cNvSpPr>
          <p:nvPr>
            <p:ph idx="1"/>
          </p:nvPr>
        </p:nvSpPr>
        <p:spPr>
          <a:xfrm>
            <a:off x="4275457" y="1209361"/>
            <a:ext cx="7466822" cy="5307293"/>
          </a:xfrm>
          <a:prstGeom prst="rect">
            <a:avLst/>
          </a:prstGeom>
        </p:spPr>
        <p:txBody>
          <a:bodyPr spcFirstLastPara="1" lIns="91425" tIns="45700" rIns="91425" bIns="45700" anchorCtr="0">
            <a:normAutofit lnSpcReduction="10000"/>
          </a:bodyPr>
          <a:lstStyle/>
          <a:p>
            <a:pPr lvl="0" rtl="0">
              <a:lnSpc>
                <a:spcPct val="150000"/>
              </a:lnSpc>
              <a:spcBef>
                <a:spcPts val="0"/>
              </a:spcBef>
              <a:spcAft>
                <a:spcPts val="0"/>
              </a:spcAft>
              <a:buSzPts val="2240"/>
            </a:pPr>
            <a:r>
              <a:rPr lang="en-US" sz="3200" b="1" dirty="0"/>
              <a:t>Adenosine triphosphate (ATP): </a:t>
            </a:r>
            <a:r>
              <a:rPr lang="en-US" sz="3200" dirty="0"/>
              <a:t>source of energy that powers cellular work (currency of cell)</a:t>
            </a:r>
          </a:p>
          <a:p>
            <a:pPr marL="0" lvl="0" indent="0" rtl="0">
              <a:lnSpc>
                <a:spcPct val="150000"/>
              </a:lnSpc>
              <a:spcBef>
                <a:spcPts val="1000"/>
              </a:spcBef>
              <a:spcAft>
                <a:spcPts val="0"/>
              </a:spcAft>
              <a:buSzPts val="2240"/>
              <a:buNone/>
            </a:pPr>
            <a:r>
              <a:rPr lang="en-US" sz="3200" b="1" dirty="0"/>
              <a:t>	ATP + H</a:t>
            </a:r>
            <a:r>
              <a:rPr lang="en-US" sz="3200" b="1" baseline="-25000" dirty="0"/>
              <a:t>2</a:t>
            </a:r>
            <a:r>
              <a:rPr lang="en-US" sz="3200" b="1" dirty="0"/>
              <a:t>O→ ADP + P + energy</a:t>
            </a:r>
            <a:endParaRPr lang="en-US" sz="3200" dirty="0"/>
          </a:p>
          <a:p>
            <a:pPr lvl="0" rtl="0">
              <a:lnSpc>
                <a:spcPct val="150000"/>
              </a:lnSpc>
              <a:spcBef>
                <a:spcPts val="1000"/>
              </a:spcBef>
              <a:spcAft>
                <a:spcPts val="0"/>
              </a:spcAft>
              <a:buSzPts val="2240"/>
            </a:pPr>
            <a:r>
              <a:rPr lang="en-US" sz="3200" dirty="0"/>
              <a:t>Energy is stored in the phosphate bonds</a:t>
            </a:r>
          </a:p>
          <a:p>
            <a:pPr lvl="0" rtl="0">
              <a:lnSpc>
                <a:spcPct val="150000"/>
              </a:lnSpc>
              <a:spcBef>
                <a:spcPts val="1000"/>
              </a:spcBef>
              <a:spcAft>
                <a:spcPts val="0"/>
              </a:spcAft>
              <a:buSzPts val="2240"/>
            </a:pPr>
            <a:r>
              <a:rPr lang="en-US" sz="3200" dirty="0"/>
              <a:t>Energy is released when the phosphate bonds are broken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8" name="Google Shape;172;p22">
            <a:extLst>
              <a:ext uri="{FF2B5EF4-FFF2-40B4-BE49-F238E27FC236}">
                <a16:creationId xmlns:a16="http://schemas.microsoft.com/office/drawing/2014/main" id="{4B1E5251-E375-4A8B-AC20-CDC1ADBC0EFE}"/>
              </a:ext>
            </a:extLst>
          </p:cNvPr>
          <p:cNvSpPr txBox="1">
            <a:spLocks noGrp="1"/>
          </p:cNvSpPr>
          <p:nvPr>
            <p:ph type="title"/>
          </p:nvPr>
        </p:nvSpPr>
        <p:spPr>
          <a:xfrm>
            <a:off x="589560" y="856180"/>
            <a:ext cx="4560584" cy="1128068"/>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lt2"/>
              </a:buClr>
              <a:buSzPts val="4200"/>
              <a:buFont typeface="Century Gothic"/>
              <a:buNone/>
            </a:pPr>
            <a:r>
              <a:rPr lang="en-US" sz="3700"/>
              <a:t>ATP powers cellular work</a:t>
            </a:r>
            <a:endParaRPr lang="en-US" sz="3700" dirty="0"/>
          </a:p>
        </p:txBody>
      </p:sp>
      <p:sp>
        <p:nvSpPr>
          <p:cNvPr id="180" name="Google Shape;180;p23"/>
          <p:cNvSpPr txBox="1">
            <a:spLocks noGrp="1"/>
          </p:cNvSpPr>
          <p:nvPr>
            <p:ph idx="1"/>
          </p:nvPr>
        </p:nvSpPr>
        <p:spPr>
          <a:xfrm>
            <a:off x="355196" y="2317110"/>
            <a:ext cx="5095090" cy="3979585"/>
          </a:xfrm>
          <a:prstGeom prst="rect">
            <a:avLst/>
          </a:prstGeom>
        </p:spPr>
        <p:txBody>
          <a:bodyPr spcFirstLastPara="1" lIns="91425" tIns="45700" rIns="91425" bIns="45700" anchor="ctr" anchorCtr="0">
            <a:normAutofit/>
          </a:bodyPr>
          <a:lstStyle/>
          <a:p>
            <a:pPr marL="0" lvl="0" indent="0" rtl="0">
              <a:spcBef>
                <a:spcPts val="0"/>
              </a:spcBef>
              <a:spcAft>
                <a:spcPts val="600"/>
              </a:spcAft>
              <a:buSzPts val="2560"/>
              <a:buNone/>
            </a:pPr>
            <a:r>
              <a:rPr lang="en-US" dirty="0"/>
              <a:t>Storing Energy: </a:t>
            </a:r>
          </a:p>
          <a:p>
            <a:pPr marL="0" lvl="0" indent="0" rtl="0">
              <a:spcBef>
                <a:spcPts val="0"/>
              </a:spcBef>
              <a:spcAft>
                <a:spcPts val="600"/>
              </a:spcAft>
              <a:buSzPts val="2560"/>
              <a:buNone/>
            </a:pPr>
            <a:r>
              <a:rPr lang="en-US" dirty="0"/>
              <a:t>Cells store energy by </a:t>
            </a:r>
            <a:r>
              <a:rPr lang="en-US" b="1" dirty="0"/>
              <a:t>adding a phosphate</a:t>
            </a:r>
            <a:r>
              <a:rPr lang="en-US" dirty="0"/>
              <a:t> to ADP (adenosine </a:t>
            </a:r>
            <a:r>
              <a:rPr lang="en-US" b="1" i="1" dirty="0"/>
              <a:t>di</a:t>
            </a:r>
            <a:r>
              <a:rPr lang="en-US" b="1" dirty="0"/>
              <a:t>phosphate</a:t>
            </a:r>
            <a:r>
              <a:rPr lang="en-US" dirty="0"/>
              <a:t>) to produce ATP (adenosine </a:t>
            </a:r>
            <a:r>
              <a:rPr lang="en-US" b="1" i="1" dirty="0"/>
              <a:t>tri</a:t>
            </a:r>
            <a:r>
              <a:rPr lang="en-US" b="1" dirty="0"/>
              <a:t>phosphate</a:t>
            </a:r>
            <a:r>
              <a:rPr lang="en-US" dirty="0"/>
              <a:t>)</a:t>
            </a:r>
          </a:p>
        </p:txBody>
      </p:sp>
      <p:pic>
        <p:nvPicPr>
          <p:cNvPr id="9" name="Picture 2" descr="ATP cycle and reaction coupling | Energy (article) | Khan Academy">
            <a:extLst>
              <a:ext uri="{FF2B5EF4-FFF2-40B4-BE49-F238E27FC236}">
                <a16:creationId xmlns:a16="http://schemas.microsoft.com/office/drawing/2014/main" id="{58491A29-5055-4DC6-89D2-CBE56F06A7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1" r="-1" b="4467"/>
          <a:stretch/>
        </p:blipFill>
        <p:spPr bwMode="auto">
          <a:xfrm>
            <a:off x="5952483" y="799034"/>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1429-CBB8-4D63-AC4F-5FD9C9FEF968}"/>
              </a:ext>
            </a:extLst>
          </p:cNvPr>
          <p:cNvSpPr>
            <a:spLocks noGrp="1"/>
          </p:cNvSpPr>
          <p:nvPr>
            <p:ph type="title"/>
          </p:nvPr>
        </p:nvSpPr>
        <p:spPr/>
        <p:txBody>
          <a:bodyPr/>
          <a:lstStyle/>
          <a:p>
            <a:r>
              <a:rPr lang="en-US" dirty="0"/>
              <a:t>Practice</a:t>
            </a:r>
          </a:p>
        </p:txBody>
      </p:sp>
      <p:sp>
        <p:nvSpPr>
          <p:cNvPr id="5" name="Content Placeholder 4">
            <a:extLst>
              <a:ext uri="{FF2B5EF4-FFF2-40B4-BE49-F238E27FC236}">
                <a16:creationId xmlns:a16="http://schemas.microsoft.com/office/drawing/2014/main" id="{4FDB1801-8B7C-4AE7-8562-8D0C6FC5B848}"/>
              </a:ext>
            </a:extLst>
          </p:cNvPr>
          <p:cNvSpPr>
            <a:spLocks noGrp="1"/>
          </p:cNvSpPr>
          <p:nvPr>
            <p:ph idx="1"/>
          </p:nvPr>
        </p:nvSpPr>
        <p:spPr/>
        <p:txBody>
          <a:bodyPr/>
          <a:lstStyle/>
          <a:p>
            <a:r>
              <a:rPr lang="en-US" dirty="0"/>
              <a:t>Read text book pages 113-127</a:t>
            </a:r>
          </a:p>
          <a:p>
            <a:r>
              <a:rPr lang="en-US" dirty="0"/>
              <a:t>Answer Reading Check WS</a:t>
            </a:r>
          </a:p>
          <a:p>
            <a:endParaRPr lang="en-US" dirty="0"/>
          </a:p>
          <a:p>
            <a:endParaRPr lang="en-US" dirty="0"/>
          </a:p>
          <a:p>
            <a:endParaRPr lang="en-US" dirty="0"/>
          </a:p>
          <a:p>
            <a:endParaRPr lang="en-US" dirty="0"/>
          </a:p>
          <a:p>
            <a:r>
              <a:rPr lang="en-US" dirty="0"/>
              <a:t>Extra slide beyond here</a:t>
            </a:r>
          </a:p>
          <a:p>
            <a:endParaRPr lang="en-US" dirty="0"/>
          </a:p>
          <a:p>
            <a:endParaRPr lang="en-US" dirty="0"/>
          </a:p>
        </p:txBody>
      </p:sp>
    </p:spTree>
    <p:extLst>
      <p:ext uri="{BB962C8B-B14F-4D97-AF65-F5344CB8AC3E}">
        <p14:creationId xmlns:p14="http://schemas.microsoft.com/office/powerpoint/2010/main" val="1815490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A5F1-45A8-4DB7-AD4B-AE9D150285D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C1462D5-93A3-440B-951D-1A7310F4914D}"/>
              </a:ext>
            </a:extLst>
          </p:cNvPr>
          <p:cNvPicPr>
            <a:picLocks noGrp="1" noChangeAspect="1"/>
          </p:cNvPicPr>
          <p:nvPr>
            <p:ph idx="1"/>
          </p:nvPr>
        </p:nvPicPr>
        <p:blipFill>
          <a:blip r:embed="rId2"/>
          <a:stretch>
            <a:fillRect/>
          </a:stretch>
        </p:blipFill>
        <p:spPr>
          <a:xfrm>
            <a:off x="331014" y="145143"/>
            <a:ext cx="10315463" cy="6516914"/>
          </a:xfrm>
          <a:prstGeom prst="rect">
            <a:avLst/>
          </a:prstGeom>
        </p:spPr>
      </p:pic>
      <p:pic>
        <p:nvPicPr>
          <p:cNvPr id="5" name="Picture 4">
            <a:extLst>
              <a:ext uri="{FF2B5EF4-FFF2-40B4-BE49-F238E27FC236}">
                <a16:creationId xmlns:a16="http://schemas.microsoft.com/office/drawing/2014/main" id="{ED5AB7F1-2390-49E4-9873-5C3BF5AE867B}"/>
              </a:ext>
            </a:extLst>
          </p:cNvPr>
          <p:cNvPicPr>
            <a:picLocks noChangeAspect="1"/>
          </p:cNvPicPr>
          <p:nvPr/>
        </p:nvPicPr>
        <p:blipFill>
          <a:blip r:embed="rId3"/>
          <a:stretch>
            <a:fillRect/>
          </a:stretch>
        </p:blipFill>
        <p:spPr>
          <a:xfrm>
            <a:off x="5203369" y="5172357"/>
            <a:ext cx="2578663" cy="676899"/>
          </a:xfrm>
          <a:prstGeom prst="rect">
            <a:avLst/>
          </a:prstGeom>
        </p:spPr>
      </p:pic>
      <p:sp>
        <p:nvSpPr>
          <p:cNvPr id="6" name="TextBox 5">
            <a:extLst>
              <a:ext uri="{FF2B5EF4-FFF2-40B4-BE49-F238E27FC236}">
                <a16:creationId xmlns:a16="http://schemas.microsoft.com/office/drawing/2014/main" id="{A4EEDF01-8E5D-4986-88EE-5C2FDF35AE10}"/>
              </a:ext>
            </a:extLst>
          </p:cNvPr>
          <p:cNvSpPr txBox="1"/>
          <p:nvPr/>
        </p:nvSpPr>
        <p:spPr>
          <a:xfrm>
            <a:off x="73287" y="2447415"/>
            <a:ext cx="4853275" cy="3970318"/>
          </a:xfrm>
          <a:prstGeom prst="rect">
            <a:avLst/>
          </a:prstGeom>
          <a:solidFill>
            <a:schemeClr val="bg1">
              <a:lumMod val="95000"/>
            </a:schemeClr>
          </a:solidFill>
        </p:spPr>
        <p:txBody>
          <a:bodyPr wrap="square" rtlCol="0">
            <a:spAutoFit/>
          </a:bodyPr>
          <a:lstStyle/>
          <a:p>
            <a:pPr marL="571500" indent="-571500">
              <a:buFont typeface="Arial" panose="020B0604020202020204" pitchFamily="34" charset="0"/>
              <a:buChar char="•"/>
            </a:pPr>
            <a:r>
              <a:rPr lang="en-US" sz="3600" dirty="0"/>
              <a:t>Does not require light</a:t>
            </a:r>
          </a:p>
          <a:p>
            <a:pPr marL="571500" indent="-571500">
              <a:buFont typeface="Arial" panose="020B0604020202020204" pitchFamily="34" charset="0"/>
              <a:buChar char="•"/>
            </a:pPr>
            <a:r>
              <a:rPr lang="en-US" sz="3600" dirty="0"/>
              <a:t>Occurs in the </a:t>
            </a:r>
            <a:r>
              <a:rPr lang="en-US" sz="3600" b="1" u="sng" dirty="0"/>
              <a:t>stroma.</a:t>
            </a:r>
          </a:p>
          <a:p>
            <a:pPr marL="571500" indent="-571500">
              <a:buFont typeface="Arial" panose="020B0604020202020204" pitchFamily="34" charset="0"/>
              <a:buChar char="•"/>
            </a:pPr>
            <a:r>
              <a:rPr lang="en-US" sz="3600" dirty="0"/>
              <a:t>5C molecule RuBP bonds with </a:t>
            </a:r>
            <a:r>
              <a:rPr lang="en-US" sz="3600" b="1" u="sng" dirty="0"/>
              <a:t>CO</a:t>
            </a:r>
            <a:r>
              <a:rPr lang="en-US" sz="3600" b="1" u="sng" baseline="-25000" dirty="0"/>
              <a:t>2</a:t>
            </a:r>
            <a:r>
              <a:rPr lang="en-US" sz="3600" b="1" u="sng" dirty="0"/>
              <a:t> from the air </a:t>
            </a:r>
            <a:r>
              <a:rPr lang="en-US" sz="3600" dirty="0"/>
              <a:t>to make a short lived 6 carbon molecule</a:t>
            </a:r>
          </a:p>
        </p:txBody>
      </p:sp>
    </p:spTree>
    <p:extLst>
      <p:ext uri="{BB962C8B-B14F-4D97-AF65-F5344CB8AC3E}">
        <p14:creationId xmlns:p14="http://schemas.microsoft.com/office/powerpoint/2010/main" val="2436362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A5F1-45A8-4DB7-AD4B-AE9D150285D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F506FD1-AE55-4209-A15F-F6DBA6ECAFCD}"/>
              </a:ext>
            </a:extLst>
          </p:cNvPr>
          <p:cNvPicPr>
            <a:picLocks noGrp="1" noChangeAspect="1"/>
          </p:cNvPicPr>
          <p:nvPr>
            <p:ph idx="1"/>
          </p:nvPr>
        </p:nvPicPr>
        <p:blipFill>
          <a:blip r:embed="rId3"/>
          <a:stretch>
            <a:fillRect/>
          </a:stretch>
        </p:blipFill>
        <p:spPr>
          <a:xfrm>
            <a:off x="522514" y="348238"/>
            <a:ext cx="11419178" cy="6127750"/>
          </a:xfrm>
          <a:prstGeom prst="rect">
            <a:avLst/>
          </a:prstGeom>
        </p:spPr>
      </p:pic>
      <p:sp>
        <p:nvSpPr>
          <p:cNvPr id="5" name="TextBox 4">
            <a:extLst>
              <a:ext uri="{FF2B5EF4-FFF2-40B4-BE49-F238E27FC236}">
                <a16:creationId xmlns:a16="http://schemas.microsoft.com/office/drawing/2014/main" id="{A70D2671-EDCE-4255-B970-3DB7C8DE218B}"/>
              </a:ext>
            </a:extLst>
          </p:cNvPr>
          <p:cNvSpPr txBox="1"/>
          <p:nvPr/>
        </p:nvSpPr>
        <p:spPr>
          <a:xfrm>
            <a:off x="667656" y="3429000"/>
            <a:ext cx="4601029" cy="2800767"/>
          </a:xfrm>
          <a:prstGeom prst="rect">
            <a:avLst/>
          </a:prstGeom>
          <a:noFill/>
        </p:spPr>
        <p:txBody>
          <a:bodyPr wrap="square" rtlCol="0">
            <a:spAutoFit/>
          </a:bodyPr>
          <a:lstStyle/>
          <a:p>
            <a:pPr marL="571500" indent="-571500">
              <a:buFont typeface="Arial" panose="020B0604020202020204" pitchFamily="34" charset="0"/>
              <a:buChar char="•"/>
            </a:pPr>
            <a:r>
              <a:rPr lang="en-US" sz="2800" dirty="0"/>
              <a:t>6 C molecule is broken down using energy from </a:t>
            </a:r>
            <a:r>
              <a:rPr lang="en-US" sz="2800" b="1" u="sng" dirty="0"/>
              <a:t>ATP and NADPH </a:t>
            </a:r>
            <a:r>
              <a:rPr lang="en-US" sz="2800" dirty="0"/>
              <a:t>that were made in Light Dep Reaction.</a:t>
            </a:r>
          </a:p>
          <a:p>
            <a:pPr marL="571500" indent="-571500">
              <a:buFont typeface="Arial" panose="020B0604020202020204" pitchFamily="34" charset="0"/>
              <a:buChar char="•"/>
            </a:pPr>
            <a:r>
              <a:rPr lang="en-US" sz="2800" dirty="0"/>
              <a:t>Regulated by </a:t>
            </a:r>
            <a:r>
              <a:rPr lang="en-US" sz="3600" dirty="0"/>
              <a:t>enzymes</a:t>
            </a:r>
            <a:r>
              <a:rPr lang="en-US" dirty="0"/>
              <a:t>.</a:t>
            </a:r>
          </a:p>
        </p:txBody>
      </p:sp>
      <p:sp>
        <p:nvSpPr>
          <p:cNvPr id="6" name="TextBox 5">
            <a:extLst>
              <a:ext uri="{FF2B5EF4-FFF2-40B4-BE49-F238E27FC236}">
                <a16:creationId xmlns:a16="http://schemas.microsoft.com/office/drawing/2014/main" id="{0E519D90-021A-4749-B02E-6C3659D0768B}"/>
              </a:ext>
            </a:extLst>
          </p:cNvPr>
          <p:cNvSpPr txBox="1"/>
          <p:nvPr/>
        </p:nvSpPr>
        <p:spPr>
          <a:xfrm>
            <a:off x="522513" y="2521059"/>
            <a:ext cx="4601029" cy="4955203"/>
          </a:xfrm>
          <a:prstGeom prst="rect">
            <a:avLst/>
          </a:prstGeom>
          <a:solidFill>
            <a:schemeClr val="bg1"/>
          </a:solidFill>
        </p:spPr>
        <p:txBody>
          <a:bodyPr wrap="square" rtlCol="0">
            <a:spAutoFit/>
          </a:bodyPr>
          <a:lstStyle/>
          <a:p>
            <a:pPr marL="457200" indent="-457200">
              <a:buFontTx/>
              <a:buChar char="-"/>
            </a:pPr>
            <a:r>
              <a:rPr lang="en-US" sz="3600" dirty="0"/>
              <a:t>6 C molecule broken down using energy from </a:t>
            </a:r>
            <a:r>
              <a:rPr lang="en-US" sz="3600" b="1" u="sng" dirty="0"/>
              <a:t>ATP and NADPH </a:t>
            </a:r>
            <a:r>
              <a:rPr lang="en-US" sz="3600" dirty="0"/>
              <a:t>(from Light reaction)</a:t>
            </a:r>
          </a:p>
          <a:p>
            <a:pPr marL="457200" indent="-457200">
              <a:buFontTx/>
              <a:buChar char="-"/>
            </a:pPr>
            <a:endParaRPr lang="en-US" sz="3600" dirty="0"/>
          </a:p>
          <a:p>
            <a:pPr marL="457200" indent="-457200">
              <a:buFontTx/>
              <a:buChar char="-"/>
            </a:pPr>
            <a:endParaRPr lang="en-US" sz="3600" dirty="0"/>
          </a:p>
          <a:p>
            <a:pPr marL="457200" indent="-457200">
              <a:buFontTx/>
              <a:buChar char="-"/>
            </a:pPr>
            <a:endParaRPr lang="en-US" sz="3600" dirty="0"/>
          </a:p>
          <a:p>
            <a:endParaRPr lang="en-US" sz="2800" dirty="0"/>
          </a:p>
        </p:txBody>
      </p:sp>
      <p:pic>
        <p:nvPicPr>
          <p:cNvPr id="3" name="Picture 2">
            <a:extLst>
              <a:ext uri="{FF2B5EF4-FFF2-40B4-BE49-F238E27FC236}">
                <a16:creationId xmlns:a16="http://schemas.microsoft.com/office/drawing/2014/main" id="{2A7C0462-863E-4CCC-9BE8-5B79BAD738C4}"/>
              </a:ext>
            </a:extLst>
          </p:cNvPr>
          <p:cNvPicPr>
            <a:picLocks noChangeAspect="1"/>
          </p:cNvPicPr>
          <p:nvPr/>
        </p:nvPicPr>
        <p:blipFill>
          <a:blip r:embed="rId4"/>
          <a:stretch>
            <a:fillRect/>
          </a:stretch>
        </p:blipFill>
        <p:spPr>
          <a:xfrm>
            <a:off x="5413828" y="4476957"/>
            <a:ext cx="3172082" cy="1325563"/>
          </a:xfrm>
          <a:prstGeom prst="rect">
            <a:avLst/>
          </a:prstGeom>
        </p:spPr>
      </p:pic>
      <p:pic>
        <p:nvPicPr>
          <p:cNvPr id="7" name="Picture 6">
            <a:extLst>
              <a:ext uri="{FF2B5EF4-FFF2-40B4-BE49-F238E27FC236}">
                <a16:creationId xmlns:a16="http://schemas.microsoft.com/office/drawing/2014/main" id="{2CBE596C-C74F-465E-AA22-B3FDBF321261}"/>
              </a:ext>
            </a:extLst>
          </p:cNvPr>
          <p:cNvPicPr>
            <a:picLocks noChangeAspect="1"/>
          </p:cNvPicPr>
          <p:nvPr/>
        </p:nvPicPr>
        <p:blipFill>
          <a:blip r:embed="rId5"/>
          <a:stretch>
            <a:fillRect/>
          </a:stretch>
        </p:blipFill>
        <p:spPr>
          <a:xfrm>
            <a:off x="7248627" y="3396133"/>
            <a:ext cx="1356561" cy="1374410"/>
          </a:xfrm>
          <a:prstGeom prst="rect">
            <a:avLst/>
          </a:prstGeom>
        </p:spPr>
      </p:pic>
    </p:spTree>
    <p:extLst>
      <p:ext uri="{BB962C8B-B14F-4D97-AF65-F5344CB8AC3E}">
        <p14:creationId xmlns:p14="http://schemas.microsoft.com/office/powerpoint/2010/main" val="3326244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A5F1-45A8-4DB7-AD4B-AE9D150285D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ACD69E3-3A34-41F1-BBCC-B6B9AF3591AF}"/>
              </a:ext>
            </a:extLst>
          </p:cNvPr>
          <p:cNvPicPr>
            <a:picLocks noGrp="1" noChangeAspect="1"/>
          </p:cNvPicPr>
          <p:nvPr>
            <p:ph idx="1"/>
          </p:nvPr>
        </p:nvPicPr>
        <p:blipFill>
          <a:blip r:embed="rId2"/>
          <a:stretch>
            <a:fillRect/>
          </a:stretch>
        </p:blipFill>
        <p:spPr>
          <a:xfrm>
            <a:off x="223529" y="152989"/>
            <a:ext cx="10197727" cy="5884954"/>
          </a:xfrm>
          <a:prstGeom prst="rect">
            <a:avLst/>
          </a:prstGeom>
        </p:spPr>
      </p:pic>
      <p:sp>
        <p:nvSpPr>
          <p:cNvPr id="5" name="TextBox 4">
            <a:extLst>
              <a:ext uri="{FF2B5EF4-FFF2-40B4-BE49-F238E27FC236}">
                <a16:creationId xmlns:a16="http://schemas.microsoft.com/office/drawing/2014/main" id="{0E857B0D-D98C-41E2-8B3A-0CC3995F87C1}"/>
              </a:ext>
            </a:extLst>
          </p:cNvPr>
          <p:cNvSpPr txBox="1"/>
          <p:nvPr/>
        </p:nvSpPr>
        <p:spPr>
          <a:xfrm>
            <a:off x="0" y="2256093"/>
            <a:ext cx="4467069" cy="2677656"/>
          </a:xfrm>
          <a:prstGeom prst="rect">
            <a:avLst/>
          </a:prstGeom>
          <a:solidFill>
            <a:schemeClr val="bg1"/>
          </a:solidFill>
        </p:spPr>
        <p:txBody>
          <a:bodyPr wrap="square" rtlCol="0">
            <a:spAutoFit/>
          </a:bodyPr>
          <a:lstStyle/>
          <a:p>
            <a:pPr marL="457200" indent="-457200">
              <a:buFontTx/>
              <a:buChar char="-"/>
            </a:pPr>
            <a:r>
              <a:rPr lang="en-US" sz="2800" dirty="0"/>
              <a:t>6 C molecule broken into two 3C molecules </a:t>
            </a:r>
          </a:p>
          <a:p>
            <a:pPr marL="457200" indent="-457200">
              <a:buFontTx/>
              <a:buChar char="-"/>
            </a:pPr>
            <a:r>
              <a:rPr lang="en-US" sz="2800" dirty="0"/>
              <a:t>Leftover ADP and NADP+ will be </a:t>
            </a:r>
            <a:r>
              <a:rPr lang="en-US" sz="2800" b="1" u="sng" dirty="0"/>
              <a:t>recycled</a:t>
            </a:r>
            <a:r>
              <a:rPr lang="en-US" sz="2800" dirty="0"/>
              <a:t> in next Light Dependent reaction</a:t>
            </a:r>
          </a:p>
          <a:p>
            <a:endParaRPr lang="en-US" sz="2800" dirty="0"/>
          </a:p>
        </p:txBody>
      </p:sp>
    </p:spTree>
    <p:extLst>
      <p:ext uri="{BB962C8B-B14F-4D97-AF65-F5344CB8AC3E}">
        <p14:creationId xmlns:p14="http://schemas.microsoft.com/office/powerpoint/2010/main" val="2811282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A5F1-45A8-4DB7-AD4B-AE9D150285D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99E5B18-510A-459D-92E5-47BBF5CDA42A}"/>
              </a:ext>
            </a:extLst>
          </p:cNvPr>
          <p:cNvPicPr>
            <a:picLocks noGrp="1" noChangeAspect="1"/>
          </p:cNvPicPr>
          <p:nvPr>
            <p:ph idx="1"/>
          </p:nvPr>
        </p:nvPicPr>
        <p:blipFill>
          <a:blip r:embed="rId2"/>
          <a:stretch>
            <a:fillRect/>
          </a:stretch>
        </p:blipFill>
        <p:spPr>
          <a:xfrm>
            <a:off x="195444" y="365125"/>
            <a:ext cx="9991770" cy="5774418"/>
          </a:xfrm>
          <a:prstGeom prst="rect">
            <a:avLst/>
          </a:prstGeom>
        </p:spPr>
      </p:pic>
      <p:sp>
        <p:nvSpPr>
          <p:cNvPr id="5" name="TextBox 4">
            <a:extLst>
              <a:ext uri="{FF2B5EF4-FFF2-40B4-BE49-F238E27FC236}">
                <a16:creationId xmlns:a16="http://schemas.microsoft.com/office/drawing/2014/main" id="{303F96FA-0E95-4BB7-8E67-8C47FD0EE424}"/>
              </a:ext>
            </a:extLst>
          </p:cNvPr>
          <p:cNvSpPr txBox="1"/>
          <p:nvPr/>
        </p:nvSpPr>
        <p:spPr>
          <a:xfrm>
            <a:off x="139700" y="3429000"/>
            <a:ext cx="3730171" cy="2677656"/>
          </a:xfrm>
          <a:prstGeom prst="rect">
            <a:avLst/>
          </a:prstGeom>
          <a:noFill/>
        </p:spPr>
        <p:txBody>
          <a:bodyPr wrap="square" rtlCol="0">
            <a:spAutoFit/>
          </a:bodyPr>
          <a:lstStyle/>
          <a:p>
            <a:pPr marL="457200" indent="-457200">
              <a:buFontTx/>
              <a:buChar char="-"/>
            </a:pPr>
            <a:r>
              <a:rPr lang="en-US" sz="2800" dirty="0"/>
              <a:t>Others help keep cycle going by recombining to make more 5 carbon molecules</a:t>
            </a:r>
          </a:p>
          <a:p>
            <a:pPr marL="457200" indent="-457200">
              <a:buFontTx/>
              <a:buChar char="-"/>
            </a:pPr>
            <a:endParaRPr lang="en-US" sz="2800" dirty="0"/>
          </a:p>
        </p:txBody>
      </p:sp>
    </p:spTree>
    <p:extLst>
      <p:ext uri="{BB962C8B-B14F-4D97-AF65-F5344CB8AC3E}">
        <p14:creationId xmlns:p14="http://schemas.microsoft.com/office/powerpoint/2010/main" val="1391638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A5F1-45A8-4DB7-AD4B-AE9D150285DB}"/>
              </a:ext>
            </a:extLst>
          </p:cNvPr>
          <p:cNvSpPr>
            <a:spLocks noGrp="1"/>
          </p:cNvSpPr>
          <p:nvPr>
            <p:ph type="title"/>
          </p:nvPr>
        </p:nvSpPr>
        <p:spPr/>
        <p:txBody>
          <a:bodyPr/>
          <a:lstStyle/>
          <a:p>
            <a:r>
              <a:rPr lang="en-US" dirty="0"/>
              <a:t>Process restarts</a:t>
            </a:r>
          </a:p>
        </p:txBody>
      </p:sp>
      <p:pic>
        <p:nvPicPr>
          <p:cNvPr id="4" name="Content Placeholder 3">
            <a:extLst>
              <a:ext uri="{FF2B5EF4-FFF2-40B4-BE49-F238E27FC236}">
                <a16:creationId xmlns:a16="http://schemas.microsoft.com/office/drawing/2014/main" id="{ABD1703A-2D1D-44D4-893E-351C7A188001}"/>
              </a:ext>
            </a:extLst>
          </p:cNvPr>
          <p:cNvPicPr>
            <a:picLocks noGrp="1" noChangeAspect="1"/>
          </p:cNvPicPr>
          <p:nvPr>
            <p:ph idx="1"/>
          </p:nvPr>
        </p:nvPicPr>
        <p:blipFill rotWithShape="1">
          <a:blip r:embed="rId2"/>
          <a:srcRect l="43388" t="-948" r="17069" b="948"/>
          <a:stretch/>
        </p:blipFill>
        <p:spPr>
          <a:xfrm>
            <a:off x="4248965" y="2428792"/>
            <a:ext cx="2719387" cy="3419475"/>
          </a:xfrm>
          <a:prstGeom prst="rect">
            <a:avLst/>
          </a:prstGeom>
        </p:spPr>
      </p:pic>
      <p:pic>
        <p:nvPicPr>
          <p:cNvPr id="5" name="Picture 4">
            <a:extLst>
              <a:ext uri="{FF2B5EF4-FFF2-40B4-BE49-F238E27FC236}">
                <a16:creationId xmlns:a16="http://schemas.microsoft.com/office/drawing/2014/main" id="{F99F2961-595A-4BCB-80A5-45CD3856EB05}"/>
              </a:ext>
            </a:extLst>
          </p:cNvPr>
          <p:cNvPicPr>
            <a:picLocks noChangeAspect="1"/>
          </p:cNvPicPr>
          <p:nvPr/>
        </p:nvPicPr>
        <p:blipFill rotWithShape="1">
          <a:blip r:embed="rId3"/>
          <a:srcRect l="43546" r="11743"/>
          <a:stretch/>
        </p:blipFill>
        <p:spPr>
          <a:xfrm>
            <a:off x="569873" y="2438317"/>
            <a:ext cx="3083342" cy="3409950"/>
          </a:xfrm>
          <a:prstGeom prst="rect">
            <a:avLst/>
          </a:prstGeom>
        </p:spPr>
      </p:pic>
      <p:pic>
        <p:nvPicPr>
          <p:cNvPr id="6" name="Picture 5">
            <a:extLst>
              <a:ext uri="{FF2B5EF4-FFF2-40B4-BE49-F238E27FC236}">
                <a16:creationId xmlns:a16="http://schemas.microsoft.com/office/drawing/2014/main" id="{7829BBEA-8C41-42F7-BA53-980E945A01AD}"/>
              </a:ext>
            </a:extLst>
          </p:cNvPr>
          <p:cNvPicPr>
            <a:picLocks noChangeAspect="1"/>
          </p:cNvPicPr>
          <p:nvPr/>
        </p:nvPicPr>
        <p:blipFill rotWithShape="1">
          <a:blip r:embed="rId4"/>
          <a:srcRect l="43855"/>
          <a:stretch/>
        </p:blipFill>
        <p:spPr>
          <a:xfrm>
            <a:off x="7728909" y="2428792"/>
            <a:ext cx="3893218" cy="3857625"/>
          </a:xfrm>
          <a:prstGeom prst="rect">
            <a:avLst/>
          </a:prstGeom>
        </p:spPr>
      </p:pic>
    </p:spTree>
    <p:extLst>
      <p:ext uri="{BB962C8B-B14F-4D97-AF65-F5344CB8AC3E}">
        <p14:creationId xmlns:p14="http://schemas.microsoft.com/office/powerpoint/2010/main" val="337169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A5F1-45A8-4DB7-AD4B-AE9D150285D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6BFCB64-8519-4D5D-BC0C-5042F5C7F34F}"/>
              </a:ext>
            </a:extLst>
          </p:cNvPr>
          <p:cNvPicPr>
            <a:picLocks noGrp="1" noChangeAspect="1"/>
          </p:cNvPicPr>
          <p:nvPr>
            <p:ph idx="1"/>
          </p:nvPr>
        </p:nvPicPr>
        <p:blipFill rotWithShape="1">
          <a:blip r:embed="rId2"/>
          <a:srcRect l="2535" t="74825" r="61171"/>
          <a:stretch/>
        </p:blipFill>
        <p:spPr>
          <a:xfrm>
            <a:off x="838200" y="159627"/>
            <a:ext cx="4593911" cy="1736558"/>
          </a:xfrm>
          <a:prstGeom prst="rect">
            <a:avLst/>
          </a:prstGeom>
        </p:spPr>
      </p:pic>
      <p:pic>
        <p:nvPicPr>
          <p:cNvPr id="5" name="Picture 4">
            <a:extLst>
              <a:ext uri="{FF2B5EF4-FFF2-40B4-BE49-F238E27FC236}">
                <a16:creationId xmlns:a16="http://schemas.microsoft.com/office/drawing/2014/main" id="{32FEEAC5-A51E-4647-92A2-A505A0445E70}"/>
              </a:ext>
            </a:extLst>
          </p:cNvPr>
          <p:cNvPicPr>
            <a:picLocks noChangeAspect="1"/>
          </p:cNvPicPr>
          <p:nvPr/>
        </p:nvPicPr>
        <p:blipFill rotWithShape="1">
          <a:blip r:embed="rId3"/>
          <a:srcRect l="36355" t="25642"/>
          <a:stretch/>
        </p:blipFill>
        <p:spPr>
          <a:xfrm>
            <a:off x="639382" y="3429000"/>
            <a:ext cx="4407217" cy="2372677"/>
          </a:xfrm>
          <a:prstGeom prst="rect">
            <a:avLst/>
          </a:prstGeom>
        </p:spPr>
      </p:pic>
      <p:pic>
        <p:nvPicPr>
          <p:cNvPr id="6" name="Picture 5">
            <a:extLst>
              <a:ext uri="{FF2B5EF4-FFF2-40B4-BE49-F238E27FC236}">
                <a16:creationId xmlns:a16="http://schemas.microsoft.com/office/drawing/2014/main" id="{5437948F-C8DB-467F-B62D-66F357D688B5}"/>
              </a:ext>
            </a:extLst>
          </p:cNvPr>
          <p:cNvPicPr>
            <a:picLocks noChangeAspect="1"/>
          </p:cNvPicPr>
          <p:nvPr/>
        </p:nvPicPr>
        <p:blipFill>
          <a:blip r:embed="rId4"/>
          <a:stretch>
            <a:fillRect/>
          </a:stretch>
        </p:blipFill>
        <p:spPr>
          <a:xfrm>
            <a:off x="6637866" y="3142179"/>
            <a:ext cx="4914752" cy="2659498"/>
          </a:xfrm>
          <a:prstGeom prst="rect">
            <a:avLst/>
          </a:prstGeom>
        </p:spPr>
      </p:pic>
    </p:spTree>
    <p:extLst>
      <p:ext uri="{BB962C8B-B14F-4D97-AF65-F5344CB8AC3E}">
        <p14:creationId xmlns:p14="http://schemas.microsoft.com/office/powerpoint/2010/main" val="146583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4F41-90D1-022D-538C-975FC9FA8DD3}"/>
              </a:ext>
            </a:extLst>
          </p:cNvPr>
          <p:cNvSpPr>
            <a:spLocks noGrp="1"/>
          </p:cNvSpPr>
          <p:nvPr>
            <p:ph type="title"/>
          </p:nvPr>
        </p:nvSpPr>
        <p:spPr/>
        <p:txBody>
          <a:bodyPr/>
          <a:lstStyle/>
          <a:p>
            <a:r>
              <a:rPr lang="en-US" dirty="0"/>
              <a:t>Leaf Sheep slug</a:t>
            </a:r>
          </a:p>
        </p:txBody>
      </p:sp>
      <p:sp>
        <p:nvSpPr>
          <p:cNvPr id="3" name="Content Placeholder 2">
            <a:extLst>
              <a:ext uri="{FF2B5EF4-FFF2-40B4-BE49-F238E27FC236}">
                <a16:creationId xmlns:a16="http://schemas.microsoft.com/office/drawing/2014/main" id="{2A99D336-9610-37B1-07FA-8414AB366794}"/>
              </a:ext>
            </a:extLst>
          </p:cNvPr>
          <p:cNvSpPr>
            <a:spLocks noGrp="1"/>
          </p:cNvSpPr>
          <p:nvPr>
            <p:ph idx="1"/>
          </p:nvPr>
        </p:nvSpPr>
        <p:spPr/>
        <p:txBody>
          <a:bodyPr/>
          <a:lstStyle/>
          <a:p>
            <a:r>
              <a:rPr lang="en-US" dirty="0">
                <a:solidFill>
                  <a:srgbClr val="FF0000"/>
                </a:solidFill>
              </a:rPr>
              <a:t>Sea slug that eats so much algae that incorporates chloroplasts into its own tissues</a:t>
            </a:r>
          </a:p>
        </p:txBody>
      </p:sp>
      <p:pic>
        <p:nvPicPr>
          <p:cNvPr id="1026" name="Picture 2" descr="Exploring the Life of a Leaf Sheep, Nature's Tiny Phenomenon ...">
            <a:extLst>
              <a:ext uri="{FF2B5EF4-FFF2-40B4-BE49-F238E27FC236}">
                <a16:creationId xmlns:a16="http://schemas.microsoft.com/office/drawing/2014/main" id="{60B84383-9108-4709-B68E-067E60CA3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483" y="2929199"/>
            <a:ext cx="6186217" cy="324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095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1429-CBB8-4D63-AC4F-5FD9C9FEF968}"/>
              </a:ext>
            </a:extLst>
          </p:cNvPr>
          <p:cNvSpPr>
            <a:spLocks noGrp="1"/>
          </p:cNvSpPr>
          <p:nvPr>
            <p:ph type="title"/>
          </p:nvPr>
        </p:nvSpPr>
        <p:spPr/>
        <p:txBody>
          <a:bodyPr/>
          <a:lstStyle/>
          <a:p>
            <a:r>
              <a:rPr lang="en-US" dirty="0"/>
              <a:t>Photosynthesis Summary</a:t>
            </a:r>
          </a:p>
        </p:txBody>
      </p:sp>
      <p:pic>
        <p:nvPicPr>
          <p:cNvPr id="4" name="Content Placeholder 3">
            <a:extLst>
              <a:ext uri="{FF2B5EF4-FFF2-40B4-BE49-F238E27FC236}">
                <a16:creationId xmlns:a16="http://schemas.microsoft.com/office/drawing/2014/main" id="{186B04C5-B308-407E-8DBE-C8783BD4B568}"/>
              </a:ext>
            </a:extLst>
          </p:cNvPr>
          <p:cNvPicPr>
            <a:picLocks noGrp="1" noChangeAspect="1"/>
          </p:cNvPicPr>
          <p:nvPr>
            <p:ph idx="1"/>
          </p:nvPr>
        </p:nvPicPr>
        <p:blipFill>
          <a:blip r:embed="rId2"/>
          <a:stretch>
            <a:fillRect/>
          </a:stretch>
        </p:blipFill>
        <p:spPr>
          <a:xfrm>
            <a:off x="6545942" y="2892631"/>
            <a:ext cx="4470059" cy="3675152"/>
          </a:xfrm>
          <a:prstGeom prst="rect">
            <a:avLst/>
          </a:prstGeom>
        </p:spPr>
      </p:pic>
      <p:pic>
        <p:nvPicPr>
          <p:cNvPr id="5" name="Picture 4">
            <a:extLst>
              <a:ext uri="{FF2B5EF4-FFF2-40B4-BE49-F238E27FC236}">
                <a16:creationId xmlns:a16="http://schemas.microsoft.com/office/drawing/2014/main" id="{A85FD04D-54B6-4C11-AE27-19D11D202A68}"/>
              </a:ext>
            </a:extLst>
          </p:cNvPr>
          <p:cNvPicPr>
            <a:picLocks noChangeAspect="1"/>
          </p:cNvPicPr>
          <p:nvPr/>
        </p:nvPicPr>
        <p:blipFill>
          <a:blip r:embed="rId3"/>
          <a:stretch>
            <a:fillRect/>
          </a:stretch>
        </p:blipFill>
        <p:spPr>
          <a:xfrm>
            <a:off x="364885" y="1690688"/>
            <a:ext cx="4294201" cy="3074793"/>
          </a:xfrm>
          <a:prstGeom prst="rect">
            <a:avLst/>
          </a:prstGeom>
        </p:spPr>
      </p:pic>
      <p:pic>
        <p:nvPicPr>
          <p:cNvPr id="6" name="Picture 5">
            <a:extLst>
              <a:ext uri="{FF2B5EF4-FFF2-40B4-BE49-F238E27FC236}">
                <a16:creationId xmlns:a16="http://schemas.microsoft.com/office/drawing/2014/main" id="{8B2A2E61-4346-4E02-9331-19802E6FE78A}"/>
              </a:ext>
            </a:extLst>
          </p:cNvPr>
          <p:cNvPicPr>
            <a:picLocks noChangeAspect="1"/>
          </p:cNvPicPr>
          <p:nvPr/>
        </p:nvPicPr>
        <p:blipFill rotWithShape="1">
          <a:blip r:embed="rId4"/>
          <a:srcRect r="5384"/>
          <a:stretch/>
        </p:blipFill>
        <p:spPr>
          <a:xfrm>
            <a:off x="449250" y="4988737"/>
            <a:ext cx="3551249" cy="1504138"/>
          </a:xfrm>
          <a:prstGeom prst="rect">
            <a:avLst/>
          </a:prstGeom>
        </p:spPr>
      </p:pic>
      <p:pic>
        <p:nvPicPr>
          <p:cNvPr id="7" name="Picture 6">
            <a:extLst>
              <a:ext uri="{FF2B5EF4-FFF2-40B4-BE49-F238E27FC236}">
                <a16:creationId xmlns:a16="http://schemas.microsoft.com/office/drawing/2014/main" id="{0D899239-FE0C-456E-BCDD-96C71F0D6F5C}"/>
              </a:ext>
            </a:extLst>
          </p:cNvPr>
          <p:cNvPicPr>
            <a:picLocks noChangeAspect="1"/>
          </p:cNvPicPr>
          <p:nvPr/>
        </p:nvPicPr>
        <p:blipFill>
          <a:blip r:embed="rId5"/>
          <a:stretch>
            <a:fillRect/>
          </a:stretch>
        </p:blipFill>
        <p:spPr>
          <a:xfrm>
            <a:off x="6790672" y="290217"/>
            <a:ext cx="4692281" cy="2356217"/>
          </a:xfrm>
          <a:prstGeom prst="rect">
            <a:avLst/>
          </a:prstGeom>
        </p:spPr>
      </p:pic>
    </p:spTree>
    <p:extLst>
      <p:ext uri="{BB962C8B-B14F-4D97-AF65-F5344CB8AC3E}">
        <p14:creationId xmlns:p14="http://schemas.microsoft.com/office/powerpoint/2010/main" val="1868788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 showing process photosynthesis in plant Vector Image">
            <a:extLst>
              <a:ext uri="{FF2B5EF4-FFF2-40B4-BE49-F238E27FC236}">
                <a16:creationId xmlns:a16="http://schemas.microsoft.com/office/drawing/2014/main" id="{1457D06C-E113-4292-8C90-B710445A993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409" b="9961"/>
          <a:stretch/>
        </p:blipFill>
        <p:spPr bwMode="auto">
          <a:xfrm>
            <a:off x="435546" y="143540"/>
            <a:ext cx="11320907" cy="657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736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A5F1-45A8-4DB7-AD4B-AE9D150285D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24491FB-CF8F-4C30-B005-E6A5C376739B}"/>
              </a:ext>
            </a:extLst>
          </p:cNvPr>
          <p:cNvPicPr>
            <a:picLocks noGrp="1" noChangeAspect="1"/>
          </p:cNvPicPr>
          <p:nvPr>
            <p:ph idx="1"/>
          </p:nvPr>
        </p:nvPicPr>
        <p:blipFill>
          <a:blip r:embed="rId2"/>
          <a:stretch>
            <a:fillRect/>
          </a:stretch>
        </p:blipFill>
        <p:spPr>
          <a:xfrm>
            <a:off x="0" y="0"/>
            <a:ext cx="12192000" cy="6954944"/>
          </a:xfrm>
          <a:prstGeom prst="rect">
            <a:avLst/>
          </a:prstGeom>
        </p:spPr>
      </p:pic>
    </p:spTree>
    <p:extLst>
      <p:ext uri="{BB962C8B-B14F-4D97-AF65-F5344CB8AC3E}">
        <p14:creationId xmlns:p14="http://schemas.microsoft.com/office/powerpoint/2010/main" val="1542685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EE85-1FE9-DA40-2620-47DE8C50F1F5}"/>
              </a:ext>
            </a:extLst>
          </p:cNvPr>
          <p:cNvSpPr>
            <a:spLocks noGrp="1"/>
          </p:cNvSpPr>
          <p:nvPr>
            <p:ph type="title"/>
          </p:nvPr>
        </p:nvSpPr>
        <p:spPr/>
        <p:txBody>
          <a:bodyPr/>
          <a:lstStyle/>
          <a:p>
            <a:r>
              <a:rPr lang="en-US" dirty="0"/>
              <a:t>Calvin Cycle – Second stage </a:t>
            </a:r>
          </a:p>
        </p:txBody>
      </p:sp>
      <p:sp>
        <p:nvSpPr>
          <p:cNvPr id="3" name="Content Placeholder 2">
            <a:extLst>
              <a:ext uri="{FF2B5EF4-FFF2-40B4-BE49-F238E27FC236}">
                <a16:creationId xmlns:a16="http://schemas.microsoft.com/office/drawing/2014/main" id="{C971775D-7042-8488-47F5-99934024342D}"/>
              </a:ext>
            </a:extLst>
          </p:cNvPr>
          <p:cNvSpPr>
            <a:spLocks noGrp="1"/>
          </p:cNvSpPr>
          <p:nvPr>
            <p:ph idx="1"/>
          </p:nvPr>
        </p:nvSpPr>
        <p:spPr>
          <a:xfrm>
            <a:off x="838200" y="1825625"/>
            <a:ext cx="5660571" cy="4351338"/>
          </a:xfrm>
        </p:spPr>
        <p:txBody>
          <a:bodyPr>
            <a:normAutofit fontScale="92500" lnSpcReduction="20000"/>
          </a:bodyPr>
          <a:lstStyle/>
          <a:p>
            <a:r>
              <a:rPr lang="en-US" b="0" i="0" dirty="0">
                <a:solidFill>
                  <a:schemeClr val="accent1"/>
                </a:solidFill>
                <a:effectLst/>
                <a:latin typeface="Google Sans"/>
              </a:rPr>
              <a:t>In the second stage, ATP and NADPH use their stored energy to convert a 3C compound 3-PGA into another 3C compound (G3P) – reduction</a:t>
            </a:r>
          </a:p>
          <a:p>
            <a:endParaRPr lang="en-US" dirty="0">
              <a:solidFill>
                <a:schemeClr val="accent1"/>
              </a:solidFill>
              <a:latin typeface="Google Sans"/>
            </a:endParaRPr>
          </a:p>
          <a:p>
            <a:r>
              <a:rPr lang="en-US" b="0" i="0" dirty="0">
                <a:solidFill>
                  <a:schemeClr val="accent1"/>
                </a:solidFill>
                <a:effectLst/>
                <a:latin typeface="Google Sans"/>
              </a:rPr>
              <a:t>then ATP and NADPH are converted to ADP and NADP</a:t>
            </a:r>
            <a:r>
              <a:rPr lang="en-US" b="0" i="0" baseline="30000" dirty="0">
                <a:solidFill>
                  <a:schemeClr val="accent1"/>
                </a:solidFill>
                <a:effectLst/>
                <a:latin typeface="Google Sans"/>
              </a:rPr>
              <a:t>+</a:t>
            </a:r>
            <a:r>
              <a:rPr lang="en-US" b="0" i="0" dirty="0">
                <a:solidFill>
                  <a:schemeClr val="accent1"/>
                </a:solidFill>
                <a:effectLst/>
                <a:latin typeface="Google Sans"/>
              </a:rPr>
              <a:t>, respectively.</a:t>
            </a:r>
            <a:endParaRPr lang="en-US" dirty="0">
              <a:solidFill>
                <a:schemeClr val="accent1"/>
              </a:solidFill>
            </a:endParaRPr>
          </a:p>
        </p:txBody>
      </p:sp>
      <p:pic>
        <p:nvPicPr>
          <p:cNvPr id="4" name="Picture 4" descr="The Calvin cycle (article) | Photosynthesis | Khan Academy">
            <a:extLst>
              <a:ext uri="{FF2B5EF4-FFF2-40B4-BE49-F238E27FC236}">
                <a16:creationId xmlns:a16="http://schemas.microsoft.com/office/drawing/2014/main" id="{FCB64F28-4774-F831-EC41-2505E906C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229" y="1283255"/>
            <a:ext cx="7145949" cy="489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6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C543-52D5-40EC-89E4-397AD16385B8}"/>
              </a:ext>
            </a:extLst>
          </p:cNvPr>
          <p:cNvSpPr>
            <a:spLocks noGrp="1"/>
          </p:cNvSpPr>
          <p:nvPr>
            <p:ph type="title"/>
          </p:nvPr>
        </p:nvSpPr>
        <p:spPr/>
        <p:txBody>
          <a:bodyPr>
            <a:normAutofit/>
          </a:bodyPr>
          <a:lstStyle/>
          <a:p>
            <a:r>
              <a:rPr lang="en-US" dirty="0"/>
              <a:t>How do we know about photosynthesis?</a:t>
            </a:r>
          </a:p>
        </p:txBody>
      </p:sp>
      <p:sp>
        <p:nvSpPr>
          <p:cNvPr id="3" name="Content Placeholder 2">
            <a:extLst>
              <a:ext uri="{FF2B5EF4-FFF2-40B4-BE49-F238E27FC236}">
                <a16:creationId xmlns:a16="http://schemas.microsoft.com/office/drawing/2014/main" id="{3CEEA60A-EBD2-4754-9ECE-6C3CA2530D04}"/>
              </a:ext>
            </a:extLst>
          </p:cNvPr>
          <p:cNvSpPr>
            <a:spLocks noGrp="1"/>
          </p:cNvSpPr>
          <p:nvPr>
            <p:ph idx="1"/>
          </p:nvPr>
        </p:nvSpPr>
        <p:spPr>
          <a:xfrm>
            <a:off x="1981200" y="1600994"/>
            <a:ext cx="8229600" cy="5257007"/>
          </a:xfrm>
        </p:spPr>
        <p:txBody>
          <a:bodyPr>
            <a:normAutofit fontScale="92500"/>
          </a:bodyPr>
          <a:lstStyle/>
          <a:p>
            <a:r>
              <a:rPr lang="en-US" dirty="0"/>
              <a:t>Dutch physician Jan Van </a:t>
            </a:r>
            <a:r>
              <a:rPr lang="en-US" dirty="0" err="1"/>
              <a:t>Helmont</a:t>
            </a:r>
            <a:endParaRPr lang="en-US" dirty="0"/>
          </a:p>
          <a:p>
            <a:r>
              <a:rPr lang="en-US" dirty="0"/>
              <a:t>placed a 5-pound (2.2kg) willow in an earthen pot containing 200 </a:t>
            </a:r>
            <a:r>
              <a:rPr lang="en-US" dirty="0" err="1"/>
              <a:t>lb</a:t>
            </a:r>
            <a:r>
              <a:rPr lang="en-US" dirty="0"/>
              <a:t> (90kg)  of dried soil, and over a five-year period he added nothing to the pot but rainwater or distilled water.</a:t>
            </a:r>
          </a:p>
          <a:p>
            <a:r>
              <a:rPr lang="en-US" dirty="0"/>
              <a:t>After 5 </a:t>
            </a:r>
            <a:r>
              <a:rPr lang="en-US" dirty="0" err="1"/>
              <a:t>yr</a:t>
            </a:r>
            <a:r>
              <a:rPr lang="en-US" dirty="0"/>
              <a:t> tree weighed about 74 kg more than it did when it started. </a:t>
            </a:r>
          </a:p>
          <a:p>
            <a:endParaRPr lang="en-US" dirty="0"/>
          </a:p>
          <a:p>
            <a:r>
              <a:rPr lang="en-US" sz="2400" dirty="0">
                <a:solidFill>
                  <a:srgbClr val="FF0000"/>
                </a:solidFill>
              </a:rPr>
              <a:t>plant growth cannot only be due to minerals from the soil. He thought that the extra plant material had come from the water alone</a:t>
            </a:r>
            <a:r>
              <a:rPr lang="en-US" sz="2400" dirty="0"/>
              <a:t>.</a:t>
            </a:r>
          </a:p>
        </p:txBody>
      </p:sp>
      <p:pic>
        <p:nvPicPr>
          <p:cNvPr id="1026" name="Picture 2" descr="The Willow Tree in Helmont&amp;#39;s Garden - Good Morning Science">
            <a:extLst>
              <a:ext uri="{FF2B5EF4-FFF2-40B4-BE49-F238E27FC236}">
                <a16:creationId xmlns:a16="http://schemas.microsoft.com/office/drawing/2014/main" id="{46CFE8E0-53E6-414D-A3D4-095344F4F7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04"/>
          <a:stretch/>
        </p:blipFill>
        <p:spPr bwMode="auto">
          <a:xfrm>
            <a:off x="1981200" y="2690168"/>
            <a:ext cx="687122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06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C543-52D5-40EC-89E4-397AD16385B8}"/>
              </a:ext>
            </a:extLst>
          </p:cNvPr>
          <p:cNvSpPr>
            <a:spLocks noGrp="1"/>
          </p:cNvSpPr>
          <p:nvPr>
            <p:ph type="title"/>
          </p:nvPr>
        </p:nvSpPr>
        <p:spPr/>
        <p:txBody>
          <a:bodyPr>
            <a:normAutofit/>
          </a:bodyPr>
          <a:lstStyle/>
          <a:p>
            <a:r>
              <a:rPr lang="en-US" b="1" dirty="0"/>
              <a:t>Joseph Priestly, 1772</a:t>
            </a:r>
            <a:endParaRPr lang="en-US" dirty="0"/>
          </a:p>
        </p:txBody>
      </p:sp>
      <p:pic>
        <p:nvPicPr>
          <p:cNvPr id="2050" name="Picture 2" descr="3.1: Discovery of Photosynthesis - Biology LibreTexts">
            <a:extLst>
              <a:ext uri="{FF2B5EF4-FFF2-40B4-BE49-F238E27FC236}">
                <a16:creationId xmlns:a16="http://schemas.microsoft.com/office/drawing/2014/main" id="{74BFAABF-32F9-4BF9-A07C-E8470B96DE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9800" y="1433509"/>
            <a:ext cx="6678488" cy="44328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91D361-15D8-48B5-85F9-32AA0246C128}"/>
              </a:ext>
            </a:extLst>
          </p:cNvPr>
          <p:cNvSpPr txBox="1"/>
          <p:nvPr/>
        </p:nvSpPr>
        <p:spPr>
          <a:xfrm>
            <a:off x="2009800" y="5866405"/>
            <a:ext cx="7902624" cy="523220"/>
          </a:xfrm>
          <a:prstGeom prst="rect">
            <a:avLst/>
          </a:prstGeom>
          <a:noFill/>
        </p:spPr>
        <p:txBody>
          <a:bodyPr wrap="square" rtlCol="0">
            <a:spAutoFit/>
          </a:bodyPr>
          <a:lstStyle/>
          <a:p>
            <a:r>
              <a:rPr lang="en-US" sz="2800" dirty="0">
                <a:solidFill>
                  <a:srgbClr val="FF0000"/>
                </a:solidFill>
              </a:rPr>
              <a:t>Plants produce oxygen</a:t>
            </a:r>
          </a:p>
        </p:txBody>
      </p:sp>
    </p:spTree>
    <p:extLst>
      <p:ext uri="{BB962C8B-B14F-4D97-AF65-F5344CB8AC3E}">
        <p14:creationId xmlns:p14="http://schemas.microsoft.com/office/powerpoint/2010/main" val="84046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E77A-14C0-4E12-A965-222D9D1F584D}"/>
              </a:ext>
            </a:extLst>
          </p:cNvPr>
          <p:cNvSpPr>
            <a:spLocks noGrp="1"/>
          </p:cNvSpPr>
          <p:nvPr>
            <p:ph type="title"/>
          </p:nvPr>
        </p:nvSpPr>
        <p:spPr/>
        <p:txBody>
          <a:bodyPr/>
          <a:lstStyle/>
          <a:p>
            <a:r>
              <a:rPr lang="en-US" dirty="0"/>
              <a:t>Jan </a:t>
            </a:r>
            <a:r>
              <a:rPr lang="en-US" dirty="0" err="1"/>
              <a:t>Ingenhousz</a:t>
            </a:r>
            <a:r>
              <a:rPr lang="en-US" dirty="0"/>
              <a:t> and Jean </a:t>
            </a:r>
            <a:r>
              <a:rPr lang="en-US" dirty="0" err="1"/>
              <a:t>Senebier</a:t>
            </a:r>
            <a:r>
              <a:rPr lang="en-US" dirty="0"/>
              <a:t> </a:t>
            </a:r>
          </a:p>
        </p:txBody>
      </p:sp>
      <p:sp>
        <p:nvSpPr>
          <p:cNvPr id="3" name="Content Placeholder 2">
            <a:extLst>
              <a:ext uri="{FF2B5EF4-FFF2-40B4-BE49-F238E27FC236}">
                <a16:creationId xmlns:a16="http://schemas.microsoft.com/office/drawing/2014/main" id="{2A40E9CE-821E-4C12-8200-66E8441DDFF3}"/>
              </a:ext>
            </a:extLst>
          </p:cNvPr>
          <p:cNvSpPr>
            <a:spLocks noGrp="1"/>
          </p:cNvSpPr>
          <p:nvPr>
            <p:ph idx="1"/>
          </p:nvPr>
        </p:nvSpPr>
        <p:spPr>
          <a:xfrm>
            <a:off x="1981200" y="1600200"/>
            <a:ext cx="8229600" cy="4983162"/>
          </a:xfrm>
        </p:spPr>
        <p:txBody>
          <a:bodyPr>
            <a:normAutofit/>
          </a:bodyPr>
          <a:lstStyle/>
          <a:p>
            <a:r>
              <a:rPr lang="en-US" dirty="0"/>
              <a:t>Jan </a:t>
            </a:r>
            <a:r>
              <a:rPr lang="en-US" dirty="0" err="1"/>
              <a:t>Ingenhousz</a:t>
            </a:r>
            <a:r>
              <a:rPr lang="en-US" dirty="0"/>
              <a:t> and Jean </a:t>
            </a:r>
            <a:r>
              <a:rPr lang="en-US" dirty="0" err="1"/>
              <a:t>Senebier</a:t>
            </a:r>
            <a:r>
              <a:rPr lang="en-US" dirty="0"/>
              <a:t> found that the effect observed by Priestley </a:t>
            </a:r>
            <a:r>
              <a:rPr lang="en-US" b="1" u="sng" dirty="0"/>
              <a:t>only occurred in the day time (in light).</a:t>
            </a:r>
          </a:p>
          <a:p>
            <a:r>
              <a:rPr lang="en-US" dirty="0"/>
              <a:t>Concluded that “</a:t>
            </a:r>
            <a:r>
              <a:rPr lang="en-US" b="1" u="sng" dirty="0"/>
              <a:t>Light is necessary for plants to produce oxygen</a:t>
            </a:r>
            <a:r>
              <a:rPr lang="en-US" dirty="0"/>
              <a:t>”. </a:t>
            </a:r>
          </a:p>
          <a:p>
            <a:endParaRPr lang="en-US" sz="2800" i="1" dirty="0">
              <a:solidFill>
                <a:schemeClr val="tx2"/>
              </a:solidFill>
            </a:endParaRPr>
          </a:p>
          <a:p>
            <a:endParaRPr lang="en-US" dirty="0"/>
          </a:p>
          <a:p>
            <a:endParaRPr lang="en-US" dirty="0"/>
          </a:p>
        </p:txBody>
      </p:sp>
    </p:spTree>
    <p:extLst>
      <p:ext uri="{BB962C8B-B14F-4D97-AF65-F5344CB8AC3E}">
        <p14:creationId xmlns:p14="http://schemas.microsoft.com/office/powerpoint/2010/main" val="339953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F208-8F84-644E-7807-042DBE5C2F14}"/>
              </a:ext>
            </a:extLst>
          </p:cNvPr>
          <p:cNvSpPr>
            <a:spLocks noGrp="1"/>
          </p:cNvSpPr>
          <p:nvPr>
            <p:ph type="title"/>
          </p:nvPr>
        </p:nvSpPr>
        <p:spPr/>
        <p:txBody>
          <a:bodyPr/>
          <a:lstStyle/>
          <a:p>
            <a:r>
              <a:rPr lang="en-US" dirty="0"/>
              <a:t>Why do plants look green? </a:t>
            </a:r>
          </a:p>
        </p:txBody>
      </p:sp>
      <p:sp>
        <p:nvSpPr>
          <p:cNvPr id="3" name="Content Placeholder 2">
            <a:extLst>
              <a:ext uri="{FF2B5EF4-FFF2-40B4-BE49-F238E27FC236}">
                <a16:creationId xmlns:a16="http://schemas.microsoft.com/office/drawing/2014/main" id="{3F29F01F-B602-D95A-9B88-60856A5C7CBD}"/>
              </a:ext>
            </a:extLst>
          </p:cNvPr>
          <p:cNvSpPr>
            <a:spLocks noGrp="1"/>
          </p:cNvSpPr>
          <p:nvPr>
            <p:ph idx="1"/>
          </p:nvPr>
        </p:nvSpPr>
        <p:spPr>
          <a:xfrm>
            <a:off x="838200" y="1825625"/>
            <a:ext cx="6215743" cy="4351338"/>
          </a:xfrm>
        </p:spPr>
        <p:txBody>
          <a:bodyPr/>
          <a:lstStyle/>
          <a:p>
            <a:r>
              <a:rPr lang="en-US" dirty="0"/>
              <a:t>Recall: White light is all </a:t>
            </a:r>
            <a:r>
              <a:rPr lang="en-US" dirty="0" err="1"/>
              <a:t>colours</a:t>
            </a:r>
            <a:endParaRPr lang="en-US" dirty="0"/>
          </a:p>
          <a:p>
            <a:r>
              <a:rPr lang="en-US" dirty="0"/>
              <a:t>The </a:t>
            </a:r>
            <a:r>
              <a:rPr lang="en-US" dirty="0" err="1"/>
              <a:t>colour</a:t>
            </a:r>
            <a:r>
              <a:rPr lang="en-US" dirty="0"/>
              <a:t> we see is the wavelength that is REFLECTED back to us. All other </a:t>
            </a:r>
            <a:r>
              <a:rPr lang="en-US" dirty="0" err="1"/>
              <a:t>colours</a:t>
            </a:r>
            <a:r>
              <a:rPr lang="en-US" dirty="0"/>
              <a:t> are absorbed. </a:t>
            </a:r>
          </a:p>
          <a:p>
            <a:r>
              <a:rPr lang="en-US" dirty="0"/>
              <a:t>Chlorophyll is the green pigment in plants.</a:t>
            </a:r>
          </a:p>
        </p:txBody>
      </p:sp>
      <p:pic>
        <p:nvPicPr>
          <p:cNvPr id="1026" name="Picture 2" descr="White Light | Definition, Wavelength &amp; Spectrum - Lesson | Study.com">
            <a:extLst>
              <a:ext uri="{FF2B5EF4-FFF2-40B4-BE49-F238E27FC236}">
                <a16:creationId xmlns:a16="http://schemas.microsoft.com/office/drawing/2014/main" id="{939B072D-4058-A662-C30B-46C7F551E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988" y="365125"/>
            <a:ext cx="3682652" cy="20714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nts are green in colour because(a) They absorb green light only.(b) They  reflect green light.(c) They absorb green light but reflect all other  lights.(d) None of these.">
            <a:extLst>
              <a:ext uri="{FF2B5EF4-FFF2-40B4-BE49-F238E27FC236}">
                <a16:creationId xmlns:a16="http://schemas.microsoft.com/office/drawing/2014/main" id="{6A75E6D4-DA4C-1803-D88D-3F6D879DF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882" y="2931377"/>
            <a:ext cx="4487474" cy="324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23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hloroplast | BioNinja">
            <a:extLst>
              <a:ext uri="{FF2B5EF4-FFF2-40B4-BE49-F238E27FC236}">
                <a16:creationId xmlns:a16="http://schemas.microsoft.com/office/drawing/2014/main" id="{27B9A0D6-84FC-4892-88E3-F90E374176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 y="0"/>
            <a:ext cx="123692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59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1828</Words>
  <Application>Microsoft Office PowerPoint</Application>
  <PresentationFormat>Widescreen</PresentationFormat>
  <Paragraphs>177</Paragraphs>
  <Slides>43</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Avenir</vt:lpstr>
      <vt:lpstr>Google Sans</vt:lpstr>
      <vt:lpstr>Arial</vt:lpstr>
      <vt:lpstr>Calibri</vt:lpstr>
      <vt:lpstr>Calibri Light</vt:lpstr>
      <vt:lpstr>Century Gothic</vt:lpstr>
      <vt:lpstr>Wingdings</vt:lpstr>
      <vt:lpstr>Office Theme</vt:lpstr>
      <vt:lpstr>Photosynthesis</vt:lpstr>
      <vt:lpstr>What is photosynthesis?</vt:lpstr>
      <vt:lpstr>What organisms perform photosynthesis?</vt:lpstr>
      <vt:lpstr>Leaf Sheep slug</vt:lpstr>
      <vt:lpstr>How do we know about photosynthesis?</vt:lpstr>
      <vt:lpstr>Joseph Priestly, 1772</vt:lpstr>
      <vt:lpstr>Jan Ingenhousz and Jean Senebier </vt:lpstr>
      <vt:lpstr>Why do plants look green? </vt:lpstr>
      <vt:lpstr>PowerPoint Presentation</vt:lpstr>
      <vt:lpstr>Stages of Photosynthesis:</vt:lpstr>
      <vt:lpstr>Light Dependent Reaction</vt:lpstr>
      <vt:lpstr>Light Dependent Reaction</vt:lpstr>
      <vt:lpstr>PowerPoint Presentation</vt:lpstr>
      <vt:lpstr>PowerPoint Presentation</vt:lpstr>
      <vt:lpstr>PowerPoint Presentation</vt:lpstr>
      <vt:lpstr>PowerPoint Presentation</vt:lpstr>
      <vt:lpstr>PowerPoint Presentation</vt:lpstr>
      <vt:lpstr>Summary of Products</vt:lpstr>
      <vt:lpstr>Why do we care about ATP? </vt:lpstr>
      <vt:lpstr>Like a battery</vt:lpstr>
      <vt:lpstr>Light Independent Reaction: Calvin Cycle</vt:lpstr>
      <vt:lpstr>Light Independent Reaction Calvin Cycle </vt:lpstr>
      <vt:lpstr>Summary</vt:lpstr>
      <vt:lpstr>Calvin Cycle</vt:lpstr>
      <vt:lpstr>PowerPoint Presentation</vt:lpstr>
      <vt:lpstr>Calvin Cycle (figure 6-13, p121)</vt:lpstr>
      <vt:lpstr>How do plants exchange gases? </vt:lpstr>
      <vt:lpstr>PowerPoint Presentation</vt:lpstr>
      <vt:lpstr>PowerPoint Presentation</vt:lpstr>
      <vt:lpstr>Chemical Energy</vt:lpstr>
      <vt:lpstr>ATP</vt:lpstr>
      <vt:lpstr>ATP powers cellular work</vt:lpstr>
      <vt:lpstr>Practice</vt:lpstr>
      <vt:lpstr>PowerPoint Presentation</vt:lpstr>
      <vt:lpstr>PowerPoint Presentation</vt:lpstr>
      <vt:lpstr>PowerPoint Presentation</vt:lpstr>
      <vt:lpstr>PowerPoint Presentation</vt:lpstr>
      <vt:lpstr>Process restarts</vt:lpstr>
      <vt:lpstr>PowerPoint Presentation</vt:lpstr>
      <vt:lpstr>Photosynthesis Summary</vt:lpstr>
      <vt:lpstr>PowerPoint Presentation</vt:lpstr>
      <vt:lpstr>PowerPoint Presentation</vt:lpstr>
      <vt:lpstr>Calvin Cycle – Second stage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dc:title>
  <dc:creator>Tammy Wilson</dc:creator>
  <cp:lastModifiedBy>Tammy Wilson</cp:lastModifiedBy>
  <cp:revision>1</cp:revision>
  <dcterms:created xsi:type="dcterms:W3CDTF">2022-10-19T17:24:03Z</dcterms:created>
  <dcterms:modified xsi:type="dcterms:W3CDTF">2024-02-26T23:38:24Z</dcterms:modified>
</cp:coreProperties>
</file>