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75" r:id="rId3"/>
    <p:sldId id="401" r:id="rId4"/>
    <p:sldId id="394" r:id="rId5"/>
    <p:sldId id="395" r:id="rId6"/>
    <p:sldId id="403" r:id="rId7"/>
    <p:sldId id="281" r:id="rId8"/>
    <p:sldId id="305" r:id="rId9"/>
    <p:sldId id="288" r:id="rId10"/>
    <p:sldId id="396" r:id="rId11"/>
    <p:sldId id="284" r:id="rId12"/>
    <p:sldId id="404" r:id="rId13"/>
    <p:sldId id="268" r:id="rId14"/>
    <p:sldId id="269" r:id="rId15"/>
    <p:sldId id="402" r:id="rId16"/>
    <p:sldId id="397" r:id="rId17"/>
    <p:sldId id="285" r:id="rId18"/>
    <p:sldId id="398" r:id="rId19"/>
    <p:sldId id="399" r:id="rId20"/>
    <p:sldId id="400" r:id="rId21"/>
    <p:sldId id="405" r:id="rId22"/>
    <p:sldId id="407" r:id="rId23"/>
    <p:sldId id="408" r:id="rId24"/>
    <p:sldId id="282" r:id="rId25"/>
    <p:sldId id="283" r:id="rId26"/>
    <p:sldId id="409" r:id="rId27"/>
    <p:sldId id="287" r:id="rId28"/>
    <p:sldId id="258" r:id="rId29"/>
    <p:sldId id="410" r:id="rId30"/>
    <p:sldId id="296" r:id="rId31"/>
    <p:sldId id="29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9BADF4-417C-4F7D-8F13-9E0B044E5856}" v="203" dt="2024-02-18T22:03:31.2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0" autoAdjust="0"/>
    <p:restoredTop sz="47211" autoAdjust="0"/>
  </p:normalViewPr>
  <p:slideViewPr>
    <p:cSldViewPr snapToGrid="0">
      <p:cViewPr varScale="1">
        <p:scale>
          <a:sx n="36" d="100"/>
          <a:sy n="36" d="100"/>
        </p:scale>
        <p:origin x="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Wilson" userId="e3b55da62d900d7c" providerId="LiveId" clId="{991F4D7E-0624-40FB-976A-A46F10BDCC5C}"/>
    <pc:docChg chg="custSel addSld delSld modSld sldOrd">
      <pc:chgData name="Tammy Wilson" userId="e3b55da62d900d7c" providerId="LiveId" clId="{991F4D7E-0624-40FB-976A-A46F10BDCC5C}" dt="2022-09-24T18:13:34.446" v="771" actId="14100"/>
      <pc:docMkLst>
        <pc:docMk/>
      </pc:docMkLst>
      <pc:sldChg chg="modSp ord">
        <pc:chgData name="Tammy Wilson" userId="e3b55da62d900d7c" providerId="LiveId" clId="{991F4D7E-0624-40FB-976A-A46F10BDCC5C}" dt="2022-09-24T17:40:26.154" v="287" actId="20577"/>
        <pc:sldMkLst>
          <pc:docMk/>
          <pc:sldMk cId="4117321498" sldId="344"/>
        </pc:sldMkLst>
        <pc:spChg chg="mod">
          <ac:chgData name="Tammy Wilson" userId="e3b55da62d900d7c" providerId="LiveId" clId="{991F4D7E-0624-40FB-976A-A46F10BDCC5C}" dt="2022-09-24T17:40:26.154" v="287" actId="20577"/>
          <ac:spMkLst>
            <pc:docMk/>
            <pc:sldMk cId="4117321498" sldId="344"/>
            <ac:spMk id="3" creationId="{21C66563-7B55-4E8E-99B5-F52EECDB771D}"/>
          </ac:spMkLst>
        </pc:spChg>
      </pc:sldChg>
      <pc:sldChg chg="modSp ord">
        <pc:chgData name="Tammy Wilson" userId="e3b55da62d900d7c" providerId="LiveId" clId="{991F4D7E-0624-40FB-976A-A46F10BDCC5C}" dt="2022-09-24T17:34:52.063" v="166" actId="20577"/>
        <pc:sldMkLst>
          <pc:docMk/>
          <pc:sldMk cId="3309126688" sldId="372"/>
        </pc:sldMkLst>
        <pc:spChg chg="mod">
          <ac:chgData name="Tammy Wilson" userId="e3b55da62d900d7c" providerId="LiveId" clId="{991F4D7E-0624-40FB-976A-A46F10BDCC5C}" dt="2022-09-24T17:34:52.063" v="166" actId="20577"/>
          <ac:spMkLst>
            <pc:docMk/>
            <pc:sldMk cId="3309126688" sldId="372"/>
            <ac:spMk id="2" creationId="{A9A866BB-C252-47E5-B332-07DAADA84151}"/>
          </ac:spMkLst>
        </pc:spChg>
        <pc:spChg chg="mod">
          <ac:chgData name="Tammy Wilson" userId="e3b55da62d900d7c" providerId="LiveId" clId="{991F4D7E-0624-40FB-976A-A46F10BDCC5C}" dt="2022-09-24T17:34:48.402" v="158" actId="20577"/>
          <ac:spMkLst>
            <pc:docMk/>
            <pc:sldMk cId="3309126688" sldId="372"/>
            <ac:spMk id="3" creationId="{16EBD9E9-4943-47D9-8549-0AA2C834D109}"/>
          </ac:spMkLst>
        </pc:spChg>
      </pc:sldChg>
      <pc:sldChg chg="modSp add modAnim">
        <pc:chgData name="Tammy Wilson" userId="e3b55da62d900d7c" providerId="LiveId" clId="{991F4D7E-0624-40FB-976A-A46F10BDCC5C}" dt="2022-09-24T17:35:25.059" v="173" actId="207"/>
        <pc:sldMkLst>
          <pc:docMk/>
          <pc:sldMk cId="569228381" sldId="380"/>
        </pc:sldMkLst>
        <pc:spChg chg="mod">
          <ac:chgData name="Tammy Wilson" userId="e3b55da62d900d7c" providerId="LiveId" clId="{991F4D7E-0624-40FB-976A-A46F10BDCC5C}" dt="2022-09-24T17:35:25.059" v="173" actId="207"/>
          <ac:spMkLst>
            <pc:docMk/>
            <pc:sldMk cId="569228381" sldId="380"/>
            <ac:spMk id="3" creationId="{00000000-0000-0000-0000-000000000000}"/>
          </ac:spMkLst>
        </pc:spChg>
        <pc:picChg chg="mod">
          <ac:chgData name="Tammy Wilson" userId="e3b55da62d900d7c" providerId="LiveId" clId="{991F4D7E-0624-40FB-976A-A46F10BDCC5C}" dt="2022-09-24T17:29:34.819" v="26" actId="1076"/>
          <ac:picMkLst>
            <pc:docMk/>
            <pc:sldMk cId="569228381" sldId="380"/>
            <ac:picMk id="5" creationId="{00000000-0000-0000-0000-000000000000}"/>
          </ac:picMkLst>
        </pc:picChg>
      </pc:sldChg>
      <pc:sldChg chg="modSp add">
        <pc:chgData name="Tammy Wilson" userId="e3b55da62d900d7c" providerId="LiveId" clId="{991F4D7E-0624-40FB-976A-A46F10BDCC5C}" dt="2022-09-24T17:37:48.955" v="248" actId="115"/>
        <pc:sldMkLst>
          <pc:docMk/>
          <pc:sldMk cId="1919731798" sldId="381"/>
        </pc:sldMkLst>
        <pc:spChg chg="mod">
          <ac:chgData name="Tammy Wilson" userId="e3b55da62d900d7c" providerId="LiveId" clId="{991F4D7E-0624-40FB-976A-A46F10BDCC5C}" dt="2022-09-24T17:29:53.848" v="53" actId="20577"/>
          <ac:spMkLst>
            <pc:docMk/>
            <pc:sldMk cId="1919731798" sldId="381"/>
            <ac:spMk id="2" creationId="{CD5F21AA-906F-424E-897F-F38F3766AAB2}"/>
          </ac:spMkLst>
        </pc:spChg>
        <pc:spChg chg="mod">
          <ac:chgData name="Tammy Wilson" userId="e3b55da62d900d7c" providerId="LiveId" clId="{991F4D7E-0624-40FB-976A-A46F10BDCC5C}" dt="2022-09-24T17:37:48.955" v="248" actId="115"/>
          <ac:spMkLst>
            <pc:docMk/>
            <pc:sldMk cId="1919731798" sldId="381"/>
            <ac:spMk id="3" creationId="{593EFCD9-E139-4D4D-8BD2-15B09F53F481}"/>
          </ac:spMkLst>
        </pc:spChg>
      </pc:sldChg>
      <pc:sldChg chg="addSp modSp add">
        <pc:chgData name="Tammy Wilson" userId="e3b55da62d900d7c" providerId="LiveId" clId="{991F4D7E-0624-40FB-976A-A46F10BDCC5C}" dt="2022-09-24T17:41:57.862" v="315" actId="20577"/>
        <pc:sldMkLst>
          <pc:docMk/>
          <pc:sldMk cId="1430937468" sldId="382"/>
        </pc:sldMkLst>
        <pc:spChg chg="mod">
          <ac:chgData name="Tammy Wilson" userId="e3b55da62d900d7c" providerId="LiveId" clId="{991F4D7E-0624-40FB-976A-A46F10BDCC5C}" dt="2022-09-24T17:36:31.994" v="184" actId="20577"/>
          <ac:spMkLst>
            <pc:docMk/>
            <pc:sldMk cId="1430937468" sldId="382"/>
            <ac:spMk id="2" creationId="{D22D7658-1956-456C-B111-79091591ABF6}"/>
          </ac:spMkLst>
        </pc:spChg>
        <pc:spChg chg="mod">
          <ac:chgData name="Tammy Wilson" userId="e3b55da62d900d7c" providerId="LiveId" clId="{991F4D7E-0624-40FB-976A-A46F10BDCC5C}" dt="2022-09-24T17:41:57.862" v="315" actId="20577"/>
          <ac:spMkLst>
            <pc:docMk/>
            <pc:sldMk cId="1430937468" sldId="382"/>
            <ac:spMk id="3" creationId="{29E77782-E513-4F13-B262-48B00D395127}"/>
          </ac:spMkLst>
        </pc:spChg>
        <pc:picChg chg="add mod">
          <ac:chgData name="Tammy Wilson" userId="e3b55da62d900d7c" providerId="LiveId" clId="{991F4D7E-0624-40FB-976A-A46F10BDCC5C}" dt="2022-09-24T17:37:23.022" v="223" actId="14100"/>
          <ac:picMkLst>
            <pc:docMk/>
            <pc:sldMk cId="1430937468" sldId="382"/>
            <ac:picMk id="4" creationId="{2B209F9D-4438-4559-BFD4-121AC125026A}"/>
          </ac:picMkLst>
        </pc:picChg>
      </pc:sldChg>
      <pc:sldChg chg="modSp add del">
        <pc:chgData name="Tammy Wilson" userId="e3b55da62d900d7c" providerId="LiveId" clId="{991F4D7E-0624-40FB-976A-A46F10BDCC5C}" dt="2022-09-24T17:35:06.725" v="167" actId="2696"/>
        <pc:sldMkLst>
          <pc:docMk/>
          <pc:sldMk cId="3219547525" sldId="382"/>
        </pc:sldMkLst>
        <pc:spChg chg="mod">
          <ac:chgData name="Tammy Wilson" userId="e3b55da62d900d7c" providerId="LiveId" clId="{991F4D7E-0624-40FB-976A-A46F10BDCC5C}" dt="2022-09-24T17:34:34.744" v="155" actId="20577"/>
          <ac:spMkLst>
            <pc:docMk/>
            <pc:sldMk cId="3219547525" sldId="382"/>
            <ac:spMk id="2" creationId="{42525DB8-CE2D-4607-826B-933D2AA9554D}"/>
          </ac:spMkLst>
        </pc:spChg>
      </pc:sldChg>
      <pc:sldChg chg="addSp modSp add">
        <pc:chgData name="Tammy Wilson" userId="e3b55da62d900d7c" providerId="LiveId" clId="{991F4D7E-0624-40FB-976A-A46F10BDCC5C}" dt="2022-09-24T17:43:02.309" v="373" actId="1076"/>
        <pc:sldMkLst>
          <pc:docMk/>
          <pc:sldMk cId="3342536972" sldId="383"/>
        </pc:sldMkLst>
        <pc:spChg chg="mod">
          <ac:chgData name="Tammy Wilson" userId="e3b55da62d900d7c" providerId="LiveId" clId="{991F4D7E-0624-40FB-976A-A46F10BDCC5C}" dt="2022-09-24T17:42:52.613" v="370" actId="20577"/>
          <ac:spMkLst>
            <pc:docMk/>
            <pc:sldMk cId="3342536972" sldId="383"/>
            <ac:spMk id="2" creationId="{F55CCD6B-F16D-4B47-B197-BD8DA400EA87}"/>
          </ac:spMkLst>
        </pc:spChg>
        <pc:picChg chg="add mod">
          <ac:chgData name="Tammy Wilson" userId="e3b55da62d900d7c" providerId="LiveId" clId="{991F4D7E-0624-40FB-976A-A46F10BDCC5C}" dt="2022-09-24T17:43:02.309" v="373" actId="1076"/>
          <ac:picMkLst>
            <pc:docMk/>
            <pc:sldMk cId="3342536972" sldId="383"/>
            <ac:picMk id="4" creationId="{1A451752-5FF2-4DC1-B0F4-E00EE5674662}"/>
          </ac:picMkLst>
        </pc:picChg>
      </pc:sldChg>
      <pc:sldChg chg="addSp modSp add">
        <pc:chgData name="Tammy Wilson" userId="e3b55da62d900d7c" providerId="LiveId" clId="{991F4D7E-0624-40FB-976A-A46F10BDCC5C}" dt="2022-09-24T17:57:57.151" v="619" actId="114"/>
        <pc:sldMkLst>
          <pc:docMk/>
          <pc:sldMk cId="3970764497" sldId="384"/>
        </pc:sldMkLst>
        <pc:spChg chg="mod">
          <ac:chgData name="Tammy Wilson" userId="e3b55da62d900d7c" providerId="LiveId" clId="{991F4D7E-0624-40FB-976A-A46F10BDCC5C}" dt="2022-09-24T17:43:59.473" v="448" actId="20577"/>
          <ac:spMkLst>
            <pc:docMk/>
            <pc:sldMk cId="3970764497" sldId="384"/>
            <ac:spMk id="2" creationId="{F55CCD6B-F16D-4B47-B197-BD8DA400EA87}"/>
          </ac:spMkLst>
        </pc:spChg>
        <pc:spChg chg="mod">
          <ac:chgData name="Tammy Wilson" userId="e3b55da62d900d7c" providerId="LiveId" clId="{991F4D7E-0624-40FB-976A-A46F10BDCC5C}" dt="2022-09-24T17:57:57.151" v="619" actId="114"/>
          <ac:spMkLst>
            <pc:docMk/>
            <pc:sldMk cId="3970764497" sldId="384"/>
            <ac:spMk id="3" creationId="{1DFC422C-F167-4C75-B5CA-59C6185AE65E}"/>
          </ac:spMkLst>
        </pc:spChg>
        <pc:picChg chg="add mod">
          <ac:chgData name="Tammy Wilson" userId="e3b55da62d900d7c" providerId="LiveId" clId="{991F4D7E-0624-40FB-976A-A46F10BDCC5C}" dt="2022-09-24T17:57:17.542" v="606" actId="14100"/>
          <ac:picMkLst>
            <pc:docMk/>
            <pc:sldMk cId="3970764497" sldId="384"/>
            <ac:picMk id="4" creationId="{CBC41835-5335-4681-9F43-5C6A636C8B51}"/>
          </ac:picMkLst>
        </pc:picChg>
      </pc:sldChg>
      <pc:sldChg chg="addSp modSp add">
        <pc:chgData name="Tammy Wilson" userId="e3b55da62d900d7c" providerId="LiveId" clId="{991F4D7E-0624-40FB-976A-A46F10BDCC5C}" dt="2022-09-24T17:58:25.172" v="622" actId="1076"/>
        <pc:sldMkLst>
          <pc:docMk/>
          <pc:sldMk cId="1186266763" sldId="385"/>
        </pc:sldMkLst>
        <pc:spChg chg="mod">
          <ac:chgData name="Tammy Wilson" userId="e3b55da62d900d7c" providerId="LiveId" clId="{991F4D7E-0624-40FB-976A-A46F10BDCC5C}" dt="2022-09-24T17:45:00.796" v="479" actId="20577"/>
          <ac:spMkLst>
            <pc:docMk/>
            <pc:sldMk cId="1186266763" sldId="385"/>
            <ac:spMk id="2" creationId="{F55CCD6B-F16D-4B47-B197-BD8DA400EA87}"/>
          </ac:spMkLst>
        </pc:spChg>
        <pc:spChg chg="mod">
          <ac:chgData name="Tammy Wilson" userId="e3b55da62d900d7c" providerId="LiveId" clId="{991F4D7E-0624-40FB-976A-A46F10BDCC5C}" dt="2022-09-24T17:45:19.346" v="517" actId="115"/>
          <ac:spMkLst>
            <pc:docMk/>
            <pc:sldMk cId="1186266763" sldId="385"/>
            <ac:spMk id="3" creationId="{1DFC422C-F167-4C75-B5CA-59C6185AE65E}"/>
          </ac:spMkLst>
        </pc:spChg>
        <pc:picChg chg="add mod">
          <ac:chgData name="Tammy Wilson" userId="e3b55da62d900d7c" providerId="LiveId" clId="{991F4D7E-0624-40FB-976A-A46F10BDCC5C}" dt="2022-09-24T17:58:25.172" v="622" actId="1076"/>
          <ac:picMkLst>
            <pc:docMk/>
            <pc:sldMk cId="1186266763" sldId="385"/>
            <ac:picMk id="4" creationId="{3F1206A1-9087-4F04-A6CF-2F0F8E56F959}"/>
          </ac:picMkLst>
        </pc:picChg>
        <pc:picChg chg="add mod">
          <ac:chgData name="Tammy Wilson" userId="e3b55da62d900d7c" providerId="LiveId" clId="{991F4D7E-0624-40FB-976A-A46F10BDCC5C}" dt="2022-09-24T17:46:46.812" v="525" actId="1076"/>
          <ac:picMkLst>
            <pc:docMk/>
            <pc:sldMk cId="1186266763" sldId="385"/>
            <ac:picMk id="5" creationId="{BA7426D7-8F41-4201-839F-63E82F3D102F}"/>
          </ac:picMkLst>
        </pc:picChg>
        <pc:picChg chg="add mod">
          <ac:chgData name="Tammy Wilson" userId="e3b55da62d900d7c" providerId="LiveId" clId="{991F4D7E-0624-40FB-976A-A46F10BDCC5C}" dt="2022-09-24T17:46:48.504" v="526" actId="1076"/>
          <ac:picMkLst>
            <pc:docMk/>
            <pc:sldMk cId="1186266763" sldId="385"/>
            <ac:picMk id="6" creationId="{A3B5204B-C413-4524-BFCB-0E6AD50E96B5}"/>
          </ac:picMkLst>
        </pc:picChg>
      </pc:sldChg>
      <pc:sldChg chg="addSp modSp add">
        <pc:chgData name="Tammy Wilson" userId="e3b55da62d900d7c" providerId="LiveId" clId="{991F4D7E-0624-40FB-976A-A46F10BDCC5C}" dt="2022-09-24T17:59:15.331" v="629" actId="14100"/>
        <pc:sldMkLst>
          <pc:docMk/>
          <pc:sldMk cId="3427567889" sldId="386"/>
        </pc:sldMkLst>
        <pc:picChg chg="add mod">
          <ac:chgData name="Tammy Wilson" userId="e3b55da62d900d7c" providerId="LiveId" clId="{991F4D7E-0624-40FB-976A-A46F10BDCC5C}" dt="2022-09-24T17:59:02.250" v="623" actId="1076"/>
          <ac:picMkLst>
            <pc:docMk/>
            <pc:sldMk cId="3427567889" sldId="386"/>
            <ac:picMk id="4" creationId="{E2188B6B-DDB5-4218-87AD-A59B8AD6213D}"/>
          </ac:picMkLst>
        </pc:picChg>
        <pc:picChg chg="add mod">
          <ac:chgData name="Tammy Wilson" userId="e3b55da62d900d7c" providerId="LiveId" clId="{991F4D7E-0624-40FB-976A-A46F10BDCC5C}" dt="2022-09-24T17:59:15.331" v="629" actId="14100"/>
          <ac:picMkLst>
            <pc:docMk/>
            <pc:sldMk cId="3427567889" sldId="386"/>
            <ac:picMk id="5" creationId="{0F7F6B3E-6361-44B1-9A76-6D1AAC4DA489}"/>
          </ac:picMkLst>
        </pc:picChg>
        <pc:picChg chg="add mod">
          <ac:chgData name="Tammy Wilson" userId="e3b55da62d900d7c" providerId="LiveId" clId="{991F4D7E-0624-40FB-976A-A46F10BDCC5C}" dt="2022-09-24T17:59:10.284" v="627" actId="14100"/>
          <ac:picMkLst>
            <pc:docMk/>
            <pc:sldMk cId="3427567889" sldId="386"/>
            <ac:picMk id="6" creationId="{E075BB73-15C5-4EB1-AB98-556D7D84E910}"/>
          </ac:picMkLst>
        </pc:picChg>
      </pc:sldChg>
      <pc:sldChg chg="addSp modSp add">
        <pc:chgData name="Tammy Wilson" userId="e3b55da62d900d7c" providerId="LiveId" clId="{991F4D7E-0624-40FB-976A-A46F10BDCC5C}" dt="2022-09-24T17:59:31.474" v="633" actId="14100"/>
        <pc:sldMkLst>
          <pc:docMk/>
          <pc:sldMk cId="2647925624" sldId="387"/>
        </pc:sldMkLst>
        <pc:spChg chg="mod">
          <ac:chgData name="Tammy Wilson" userId="e3b55da62d900d7c" providerId="LiveId" clId="{991F4D7E-0624-40FB-976A-A46F10BDCC5C}" dt="2022-09-24T17:48:14.425" v="533" actId="20577"/>
          <ac:spMkLst>
            <pc:docMk/>
            <pc:sldMk cId="2647925624" sldId="387"/>
            <ac:spMk id="3" creationId="{1DFC422C-F167-4C75-B5CA-59C6185AE65E}"/>
          </ac:spMkLst>
        </pc:spChg>
        <pc:picChg chg="add mod">
          <ac:chgData name="Tammy Wilson" userId="e3b55da62d900d7c" providerId="LiveId" clId="{991F4D7E-0624-40FB-976A-A46F10BDCC5C}" dt="2022-09-24T17:59:31.474" v="633" actId="14100"/>
          <ac:picMkLst>
            <pc:docMk/>
            <pc:sldMk cId="2647925624" sldId="387"/>
            <ac:picMk id="4" creationId="{1F1D4915-9941-4C0D-A58A-D573CE56D1D7}"/>
          </ac:picMkLst>
        </pc:picChg>
      </pc:sldChg>
      <pc:sldChg chg="modSp add">
        <pc:chgData name="Tammy Wilson" userId="e3b55da62d900d7c" providerId="LiveId" clId="{991F4D7E-0624-40FB-976A-A46F10BDCC5C}" dt="2022-09-24T18:01:16.101" v="669" actId="115"/>
        <pc:sldMkLst>
          <pc:docMk/>
          <pc:sldMk cId="1455075344" sldId="388"/>
        </pc:sldMkLst>
        <pc:spChg chg="mod">
          <ac:chgData name="Tammy Wilson" userId="e3b55da62d900d7c" providerId="LiveId" clId="{991F4D7E-0624-40FB-976A-A46F10BDCC5C}" dt="2022-09-24T18:01:06.723" v="658" actId="20577"/>
          <ac:spMkLst>
            <pc:docMk/>
            <pc:sldMk cId="1455075344" sldId="388"/>
            <ac:spMk id="2" creationId="{F55CCD6B-F16D-4B47-B197-BD8DA400EA87}"/>
          </ac:spMkLst>
        </pc:spChg>
        <pc:spChg chg="mod">
          <ac:chgData name="Tammy Wilson" userId="e3b55da62d900d7c" providerId="LiveId" clId="{991F4D7E-0624-40FB-976A-A46F10BDCC5C}" dt="2022-09-24T18:01:16.101" v="669" actId="115"/>
          <ac:spMkLst>
            <pc:docMk/>
            <pc:sldMk cId="1455075344" sldId="388"/>
            <ac:spMk id="3" creationId="{1DFC422C-F167-4C75-B5CA-59C6185AE65E}"/>
          </ac:spMkLst>
        </pc:spChg>
      </pc:sldChg>
      <pc:sldChg chg="modSp add">
        <pc:chgData name="Tammy Wilson" userId="e3b55da62d900d7c" providerId="LiveId" clId="{991F4D7E-0624-40FB-976A-A46F10BDCC5C}" dt="2022-09-24T18:07:24.846" v="735" actId="20577"/>
        <pc:sldMkLst>
          <pc:docMk/>
          <pc:sldMk cId="1931745475" sldId="389"/>
        </pc:sldMkLst>
        <pc:spChg chg="mod">
          <ac:chgData name="Tammy Wilson" userId="e3b55da62d900d7c" providerId="LiveId" clId="{991F4D7E-0624-40FB-976A-A46F10BDCC5C}" dt="2022-09-24T18:01:21.513" v="678" actId="20577"/>
          <ac:spMkLst>
            <pc:docMk/>
            <pc:sldMk cId="1931745475" sldId="389"/>
            <ac:spMk id="2" creationId="{F55CCD6B-F16D-4B47-B197-BD8DA400EA87}"/>
          </ac:spMkLst>
        </pc:spChg>
        <pc:spChg chg="mod">
          <ac:chgData name="Tammy Wilson" userId="e3b55da62d900d7c" providerId="LiveId" clId="{991F4D7E-0624-40FB-976A-A46F10BDCC5C}" dt="2022-09-24T18:07:24.846" v="735" actId="20577"/>
          <ac:spMkLst>
            <pc:docMk/>
            <pc:sldMk cId="1931745475" sldId="389"/>
            <ac:spMk id="3" creationId="{1DFC422C-F167-4C75-B5CA-59C6185AE65E}"/>
          </ac:spMkLst>
        </pc:spChg>
      </pc:sldChg>
      <pc:sldChg chg="modSp add">
        <pc:chgData name="Tammy Wilson" userId="e3b55da62d900d7c" providerId="LiveId" clId="{991F4D7E-0624-40FB-976A-A46F10BDCC5C}" dt="2022-09-24T18:07:38.326" v="765" actId="20577"/>
        <pc:sldMkLst>
          <pc:docMk/>
          <pc:sldMk cId="3433692882" sldId="390"/>
        </pc:sldMkLst>
        <pc:spChg chg="mod">
          <ac:chgData name="Tammy Wilson" userId="e3b55da62d900d7c" providerId="LiveId" clId="{991F4D7E-0624-40FB-976A-A46F10BDCC5C}" dt="2022-09-24T18:07:38.326" v="765" actId="20577"/>
          <ac:spMkLst>
            <pc:docMk/>
            <pc:sldMk cId="3433692882" sldId="390"/>
            <ac:spMk id="2" creationId="{F55CCD6B-F16D-4B47-B197-BD8DA400EA87}"/>
          </ac:spMkLst>
        </pc:spChg>
      </pc:sldChg>
      <pc:sldChg chg="modSp add del">
        <pc:chgData name="Tammy Wilson" userId="e3b55da62d900d7c" providerId="LiveId" clId="{991F4D7E-0624-40FB-976A-A46F10BDCC5C}" dt="2022-09-24T17:58:07.652" v="620" actId="2696"/>
        <pc:sldMkLst>
          <pc:docMk/>
          <pc:sldMk cId="3129982645" sldId="391"/>
        </pc:sldMkLst>
        <pc:spChg chg="mod">
          <ac:chgData name="Tammy Wilson" userId="e3b55da62d900d7c" providerId="LiveId" clId="{991F4D7E-0624-40FB-976A-A46F10BDCC5C}" dt="2022-09-24T17:54:39.881" v="568" actId="20577"/>
          <ac:spMkLst>
            <pc:docMk/>
            <pc:sldMk cId="3129982645" sldId="391"/>
            <ac:spMk id="2" creationId="{974A95DB-18AC-4B5A-AD88-A99FCD3B4C34}"/>
          </ac:spMkLst>
        </pc:spChg>
        <pc:spChg chg="mod">
          <ac:chgData name="Tammy Wilson" userId="e3b55da62d900d7c" providerId="LiveId" clId="{991F4D7E-0624-40FB-976A-A46F10BDCC5C}" dt="2022-09-24T17:55:47.022" v="572"/>
          <ac:spMkLst>
            <pc:docMk/>
            <pc:sldMk cId="3129982645" sldId="391"/>
            <ac:spMk id="3" creationId="{74D5F33B-DF00-435C-B7EA-F505C282E350}"/>
          </ac:spMkLst>
        </pc:spChg>
      </pc:sldChg>
      <pc:sldChg chg="addSp delSp modSp add">
        <pc:chgData name="Tammy Wilson" userId="e3b55da62d900d7c" providerId="LiveId" clId="{991F4D7E-0624-40FB-976A-A46F10BDCC5C}" dt="2022-09-24T17:56:20.066" v="578" actId="1076"/>
        <pc:sldMkLst>
          <pc:docMk/>
          <pc:sldMk cId="275708167" sldId="392"/>
        </pc:sldMkLst>
        <pc:spChg chg="del">
          <ac:chgData name="Tammy Wilson" userId="e3b55da62d900d7c" providerId="LiveId" clId="{991F4D7E-0624-40FB-976A-A46F10BDCC5C}" dt="2022-09-24T17:56:12.357" v="574"/>
          <ac:spMkLst>
            <pc:docMk/>
            <pc:sldMk cId="275708167" sldId="392"/>
            <ac:spMk id="3" creationId="{FDC27258-440C-4EF4-9503-8143B66EA5B9}"/>
          </ac:spMkLst>
        </pc:spChg>
        <pc:picChg chg="add mod">
          <ac:chgData name="Tammy Wilson" userId="e3b55da62d900d7c" providerId="LiveId" clId="{991F4D7E-0624-40FB-976A-A46F10BDCC5C}" dt="2022-09-24T17:56:20.066" v="578" actId="1076"/>
          <ac:picMkLst>
            <pc:docMk/>
            <pc:sldMk cId="275708167" sldId="392"/>
            <ac:picMk id="4" creationId="{C3E192ED-88E1-445D-B1B7-A02A6EE597FD}"/>
          </ac:picMkLst>
        </pc:picChg>
      </pc:sldChg>
      <pc:sldChg chg="addSp delSp modSp add modAnim">
        <pc:chgData name="Tammy Wilson" userId="e3b55da62d900d7c" providerId="LiveId" clId="{991F4D7E-0624-40FB-976A-A46F10BDCC5C}" dt="2022-09-24T18:13:34.446" v="771" actId="14100"/>
        <pc:sldMkLst>
          <pc:docMk/>
          <pc:sldMk cId="495951567" sldId="393"/>
        </pc:sldMkLst>
        <pc:spChg chg="del">
          <ac:chgData name="Tammy Wilson" userId="e3b55da62d900d7c" providerId="LiveId" clId="{991F4D7E-0624-40FB-976A-A46F10BDCC5C}" dt="2022-09-24T18:13:20.084" v="767"/>
          <ac:spMkLst>
            <pc:docMk/>
            <pc:sldMk cId="495951567" sldId="393"/>
            <ac:spMk id="3" creationId="{6B31951F-8300-495B-BFC3-514321CB3C40}"/>
          </ac:spMkLst>
        </pc:spChg>
        <pc:picChg chg="add mod">
          <ac:chgData name="Tammy Wilson" userId="e3b55da62d900d7c" providerId="LiveId" clId="{991F4D7E-0624-40FB-976A-A46F10BDCC5C}" dt="2022-09-24T18:13:34.446" v="771" actId="14100"/>
          <ac:picMkLst>
            <pc:docMk/>
            <pc:sldMk cId="495951567" sldId="393"/>
            <ac:picMk id="4" creationId="{6BCC80ED-0BDC-40E4-B12F-81F2604F5830}"/>
          </ac:picMkLst>
        </pc:picChg>
      </pc:sldChg>
    </pc:docChg>
  </pc:docChgLst>
  <pc:docChgLst>
    <pc:chgData name="Tammy Wilson" userId="e3b55da62d900d7c" providerId="LiveId" clId="{508534F9-5843-4198-B941-8FEE35DB171C}"/>
    <pc:docChg chg="undo custSel addSld delSld modSld sldOrd">
      <pc:chgData name="Tammy Wilson" userId="e3b55da62d900d7c" providerId="LiveId" clId="{508534F9-5843-4198-B941-8FEE35DB171C}" dt="2021-10-24T01:55:26.791" v="9904" actId="20577"/>
      <pc:docMkLst>
        <pc:docMk/>
      </pc:docMkLst>
      <pc:sldChg chg="modSp">
        <pc:chgData name="Tammy Wilson" userId="e3b55da62d900d7c" providerId="LiveId" clId="{508534F9-5843-4198-B941-8FEE35DB171C}" dt="2021-10-03T19:42:04.196" v="35" actId="20577"/>
        <pc:sldMkLst>
          <pc:docMk/>
          <pc:sldMk cId="419958598" sldId="256"/>
        </pc:sldMkLst>
        <pc:spChg chg="mod">
          <ac:chgData name="Tammy Wilson" userId="e3b55da62d900d7c" providerId="LiveId" clId="{508534F9-5843-4198-B941-8FEE35DB171C}" dt="2021-10-03T19:42:04.196" v="35" actId="20577"/>
          <ac:spMkLst>
            <pc:docMk/>
            <pc:sldMk cId="419958598" sldId="256"/>
            <ac:spMk id="2" creationId="{419F0FC5-DEC5-4720-A177-1624ACBCE517}"/>
          </ac:spMkLst>
        </pc:spChg>
        <pc:spChg chg="mod">
          <ac:chgData name="Tammy Wilson" userId="e3b55da62d900d7c" providerId="LiveId" clId="{508534F9-5843-4198-B941-8FEE35DB171C}" dt="2021-10-03T19:41:57.199" v="31" actId="20577"/>
          <ac:spMkLst>
            <pc:docMk/>
            <pc:sldMk cId="419958598" sldId="256"/>
            <ac:spMk id="3" creationId="{F32B3405-8FE8-49CA-B3A5-4DC4D1D2643A}"/>
          </ac:spMkLst>
        </pc:spChg>
      </pc:sldChg>
      <pc:sldChg chg="add del">
        <pc:chgData name="Tammy Wilson" userId="e3b55da62d900d7c" providerId="LiveId" clId="{508534F9-5843-4198-B941-8FEE35DB171C}" dt="2021-10-09T23:32:58.560" v="4750" actId="2696"/>
        <pc:sldMkLst>
          <pc:docMk/>
          <pc:sldMk cId="3058448285" sldId="257"/>
        </pc:sldMkLst>
      </pc:sldChg>
      <pc:sldChg chg="modSp add ord">
        <pc:chgData name="Tammy Wilson" userId="e3b55da62d900d7c" providerId="LiveId" clId="{508534F9-5843-4198-B941-8FEE35DB171C}" dt="2021-10-23T23:01:20.499" v="8449" actId="20577"/>
        <pc:sldMkLst>
          <pc:docMk/>
          <pc:sldMk cId="282227529" sldId="258"/>
        </pc:sldMkLst>
        <pc:spChg chg="mod">
          <ac:chgData name="Tammy Wilson" userId="e3b55da62d900d7c" providerId="LiveId" clId="{508534F9-5843-4198-B941-8FEE35DB171C}" dt="2021-10-23T23:00:23.841" v="8421" actId="20577"/>
          <ac:spMkLst>
            <pc:docMk/>
            <pc:sldMk cId="282227529" sldId="258"/>
            <ac:spMk id="2" creationId="{A0983B95-3E9C-4D17-A151-4E4B182BBFBB}"/>
          </ac:spMkLst>
        </pc:spChg>
        <pc:spChg chg="mod">
          <ac:chgData name="Tammy Wilson" userId="e3b55da62d900d7c" providerId="LiveId" clId="{508534F9-5843-4198-B941-8FEE35DB171C}" dt="2021-10-23T23:01:20.499" v="8449" actId="20577"/>
          <ac:spMkLst>
            <pc:docMk/>
            <pc:sldMk cId="282227529" sldId="258"/>
            <ac:spMk id="3" creationId="{9EBA3FE4-14D2-4833-8DB7-215E9B81AEC1}"/>
          </ac:spMkLst>
        </pc:spChg>
      </pc:sldChg>
      <pc:sldChg chg="del">
        <pc:chgData name="Tammy Wilson" userId="e3b55da62d900d7c" providerId="LiveId" clId="{508534F9-5843-4198-B941-8FEE35DB171C}" dt="2021-10-03T20:43:04.938" v="3086" actId="2696"/>
        <pc:sldMkLst>
          <pc:docMk/>
          <pc:sldMk cId="3704668636" sldId="258"/>
        </pc:sldMkLst>
      </pc:sldChg>
      <pc:sldChg chg="modSp add ord">
        <pc:chgData name="Tammy Wilson" userId="e3b55da62d900d7c" providerId="LiveId" clId="{508534F9-5843-4198-B941-8FEE35DB171C}" dt="2021-10-23T23:12:23.992" v="8867"/>
        <pc:sldMkLst>
          <pc:docMk/>
          <pc:sldMk cId="2111242959" sldId="259"/>
        </pc:sldMkLst>
        <pc:spChg chg="mod">
          <ac:chgData name="Tammy Wilson" userId="e3b55da62d900d7c" providerId="LiveId" clId="{508534F9-5843-4198-B941-8FEE35DB171C}" dt="2021-10-09T22:59:15.265" v="3571" actId="313"/>
          <ac:spMkLst>
            <pc:docMk/>
            <pc:sldMk cId="2111242959" sldId="259"/>
            <ac:spMk id="2" creationId="{A0983B95-3E9C-4D17-A151-4E4B182BBFBB}"/>
          </ac:spMkLst>
        </pc:spChg>
        <pc:spChg chg="mod">
          <ac:chgData name="Tammy Wilson" userId="e3b55da62d900d7c" providerId="LiveId" clId="{508534F9-5843-4198-B941-8FEE35DB171C}" dt="2021-10-10T14:55:23.110" v="6093" actId="20577"/>
          <ac:spMkLst>
            <pc:docMk/>
            <pc:sldMk cId="2111242959" sldId="259"/>
            <ac:spMk id="3" creationId="{9EBA3FE4-14D2-4833-8DB7-215E9B81AEC1}"/>
          </ac:spMkLst>
        </pc:spChg>
      </pc:sldChg>
      <pc:sldChg chg="del">
        <pc:chgData name="Tammy Wilson" userId="e3b55da62d900d7c" providerId="LiveId" clId="{508534F9-5843-4198-B941-8FEE35DB171C}" dt="2021-10-03T20:43:04.954" v="3087" actId="2696"/>
        <pc:sldMkLst>
          <pc:docMk/>
          <pc:sldMk cId="3392916611" sldId="259"/>
        </pc:sldMkLst>
      </pc:sldChg>
      <pc:sldChg chg="del">
        <pc:chgData name="Tammy Wilson" userId="e3b55da62d900d7c" providerId="LiveId" clId="{508534F9-5843-4198-B941-8FEE35DB171C}" dt="2021-10-03T20:43:04.954" v="3088" actId="2696"/>
        <pc:sldMkLst>
          <pc:docMk/>
          <pc:sldMk cId="1894773928" sldId="260"/>
        </pc:sldMkLst>
      </pc:sldChg>
      <pc:sldChg chg="addSp modSp add ord">
        <pc:chgData name="Tammy Wilson" userId="e3b55da62d900d7c" providerId="LiveId" clId="{508534F9-5843-4198-B941-8FEE35DB171C}" dt="2021-10-10T15:00:00.966" v="6191" actId="20577"/>
        <pc:sldMkLst>
          <pc:docMk/>
          <pc:sldMk cId="3310278665" sldId="260"/>
        </pc:sldMkLst>
        <pc:spChg chg="mod">
          <ac:chgData name="Tammy Wilson" userId="e3b55da62d900d7c" providerId="LiveId" clId="{508534F9-5843-4198-B941-8FEE35DB171C}" dt="2021-10-09T23:11:58.100" v="3905" actId="5793"/>
          <ac:spMkLst>
            <pc:docMk/>
            <pc:sldMk cId="3310278665" sldId="260"/>
            <ac:spMk id="2" creationId="{A0983B95-3E9C-4D17-A151-4E4B182BBFBB}"/>
          </ac:spMkLst>
        </pc:spChg>
        <pc:spChg chg="mod">
          <ac:chgData name="Tammy Wilson" userId="e3b55da62d900d7c" providerId="LiveId" clId="{508534F9-5843-4198-B941-8FEE35DB171C}" dt="2021-10-10T15:00:00.966" v="6191" actId="20577"/>
          <ac:spMkLst>
            <pc:docMk/>
            <pc:sldMk cId="3310278665" sldId="260"/>
            <ac:spMk id="3" creationId="{9EBA3FE4-14D2-4833-8DB7-215E9B81AEC1}"/>
          </ac:spMkLst>
        </pc:spChg>
        <pc:picChg chg="add mod">
          <ac:chgData name="Tammy Wilson" userId="e3b55da62d900d7c" providerId="LiveId" clId="{508534F9-5843-4198-B941-8FEE35DB171C}" dt="2021-10-10T14:59:46.974" v="6179" actId="1076"/>
          <ac:picMkLst>
            <pc:docMk/>
            <pc:sldMk cId="3310278665" sldId="260"/>
            <ac:picMk id="4" creationId="{B2621DFA-32AC-4D1E-92C8-7F1B10C8F410}"/>
          </ac:picMkLst>
        </pc:picChg>
      </pc:sldChg>
      <pc:sldChg chg="modSp add del">
        <pc:chgData name="Tammy Wilson" userId="e3b55da62d900d7c" providerId="LiveId" clId="{508534F9-5843-4198-B941-8FEE35DB171C}" dt="2021-10-09T23:19:06.643" v="4054" actId="2696"/>
        <pc:sldMkLst>
          <pc:docMk/>
          <pc:sldMk cId="706447533" sldId="261"/>
        </pc:sldMkLst>
        <pc:spChg chg="mod">
          <ac:chgData name="Tammy Wilson" userId="e3b55da62d900d7c" providerId="LiveId" clId="{508534F9-5843-4198-B941-8FEE35DB171C}" dt="2021-10-09T23:13:38.146" v="3998" actId="20577"/>
          <ac:spMkLst>
            <pc:docMk/>
            <pc:sldMk cId="706447533" sldId="261"/>
            <ac:spMk id="2" creationId="{A0983B95-3E9C-4D17-A151-4E4B182BBFBB}"/>
          </ac:spMkLst>
        </pc:spChg>
        <pc:spChg chg="mod">
          <ac:chgData name="Tammy Wilson" userId="e3b55da62d900d7c" providerId="LiveId" clId="{508534F9-5843-4198-B941-8FEE35DB171C}" dt="2021-10-09T23:18:42.362" v="4050" actId="207"/>
          <ac:spMkLst>
            <pc:docMk/>
            <pc:sldMk cId="706447533" sldId="261"/>
            <ac:spMk id="3" creationId="{9EBA3FE4-14D2-4833-8DB7-215E9B81AEC1}"/>
          </ac:spMkLst>
        </pc:spChg>
      </pc:sldChg>
      <pc:sldChg chg="add">
        <pc:chgData name="Tammy Wilson" userId="e3b55da62d900d7c" providerId="LiveId" clId="{508534F9-5843-4198-B941-8FEE35DB171C}" dt="2021-10-09T23:19:10.053" v="4055"/>
        <pc:sldMkLst>
          <pc:docMk/>
          <pc:sldMk cId="1305009752" sldId="261"/>
        </pc:sldMkLst>
      </pc:sldChg>
      <pc:sldChg chg="del">
        <pc:chgData name="Tammy Wilson" userId="e3b55da62d900d7c" providerId="LiveId" clId="{508534F9-5843-4198-B941-8FEE35DB171C}" dt="2021-10-03T20:43:04.969" v="3089" actId="2696"/>
        <pc:sldMkLst>
          <pc:docMk/>
          <pc:sldMk cId="1349263739" sldId="261"/>
        </pc:sldMkLst>
      </pc:sldChg>
      <pc:sldChg chg="modSp add">
        <pc:chgData name="Tammy Wilson" userId="e3b55da62d900d7c" providerId="LiveId" clId="{508534F9-5843-4198-B941-8FEE35DB171C}" dt="2021-10-03T20:44:38.034" v="3124" actId="20577"/>
        <pc:sldMkLst>
          <pc:docMk/>
          <pc:sldMk cId="3360563817" sldId="262"/>
        </pc:sldMkLst>
        <pc:spChg chg="mod">
          <ac:chgData name="Tammy Wilson" userId="e3b55da62d900d7c" providerId="LiveId" clId="{508534F9-5843-4198-B941-8FEE35DB171C}" dt="2021-10-03T20:44:38.034" v="3124" actId="20577"/>
          <ac:spMkLst>
            <pc:docMk/>
            <pc:sldMk cId="3360563817" sldId="262"/>
            <ac:spMk id="3" creationId="{9EBA3FE4-14D2-4833-8DB7-215E9B81AEC1}"/>
          </ac:spMkLst>
        </pc:spChg>
      </pc:sldChg>
      <pc:sldChg chg="del">
        <pc:chgData name="Tammy Wilson" userId="e3b55da62d900d7c" providerId="LiveId" clId="{508534F9-5843-4198-B941-8FEE35DB171C}" dt="2021-10-03T20:43:04.969" v="3090" actId="2696"/>
        <pc:sldMkLst>
          <pc:docMk/>
          <pc:sldMk cId="4188940371" sldId="262"/>
        </pc:sldMkLst>
      </pc:sldChg>
      <pc:sldChg chg="modSp add">
        <pc:chgData name="Tammy Wilson" userId="e3b55da62d900d7c" providerId="LiveId" clId="{508534F9-5843-4198-B941-8FEE35DB171C}" dt="2021-10-09T23:26:05.529" v="4370" actId="20577"/>
        <pc:sldMkLst>
          <pc:docMk/>
          <pc:sldMk cId="2983970818" sldId="263"/>
        </pc:sldMkLst>
        <pc:spChg chg="mod">
          <ac:chgData name="Tammy Wilson" userId="e3b55da62d900d7c" providerId="LiveId" clId="{508534F9-5843-4198-B941-8FEE35DB171C}" dt="2021-10-09T23:23:47.556" v="4182" actId="20577"/>
          <ac:spMkLst>
            <pc:docMk/>
            <pc:sldMk cId="2983970818" sldId="263"/>
            <ac:spMk id="2" creationId="{A0983B95-3E9C-4D17-A151-4E4B182BBFBB}"/>
          </ac:spMkLst>
        </pc:spChg>
        <pc:spChg chg="mod">
          <ac:chgData name="Tammy Wilson" userId="e3b55da62d900d7c" providerId="LiveId" clId="{508534F9-5843-4198-B941-8FEE35DB171C}" dt="2021-10-09T23:26:05.529" v="4370" actId="20577"/>
          <ac:spMkLst>
            <pc:docMk/>
            <pc:sldMk cId="2983970818" sldId="263"/>
            <ac:spMk id="3" creationId="{9EBA3FE4-14D2-4833-8DB7-215E9B81AEC1}"/>
          </ac:spMkLst>
        </pc:spChg>
      </pc:sldChg>
      <pc:sldChg chg="del">
        <pc:chgData name="Tammy Wilson" userId="e3b55da62d900d7c" providerId="LiveId" clId="{508534F9-5843-4198-B941-8FEE35DB171C}" dt="2021-10-03T20:43:04.985" v="3091" actId="2696"/>
        <pc:sldMkLst>
          <pc:docMk/>
          <pc:sldMk cId="3909236275" sldId="263"/>
        </pc:sldMkLst>
      </pc:sldChg>
      <pc:sldChg chg="del">
        <pc:chgData name="Tammy Wilson" userId="e3b55da62d900d7c" providerId="LiveId" clId="{508534F9-5843-4198-B941-8FEE35DB171C}" dt="2021-10-03T20:43:04.985" v="3092" actId="2696"/>
        <pc:sldMkLst>
          <pc:docMk/>
          <pc:sldMk cId="2953645202" sldId="264"/>
        </pc:sldMkLst>
      </pc:sldChg>
      <pc:sldChg chg="add del">
        <pc:chgData name="Tammy Wilson" userId="e3b55da62d900d7c" providerId="LiveId" clId="{508534F9-5843-4198-B941-8FEE35DB171C}" dt="2021-10-03T20:45:10.673" v="3125" actId="2696"/>
        <pc:sldMkLst>
          <pc:docMk/>
          <pc:sldMk cId="3583181222" sldId="264"/>
        </pc:sldMkLst>
      </pc:sldChg>
      <pc:sldChg chg="modSp">
        <pc:chgData name="Tammy Wilson" userId="e3b55da62d900d7c" providerId="LiveId" clId="{508534F9-5843-4198-B941-8FEE35DB171C}" dt="2021-10-03T20:54:31.461" v="3364" actId="20577"/>
        <pc:sldMkLst>
          <pc:docMk/>
          <pc:sldMk cId="332908524" sldId="265"/>
        </pc:sldMkLst>
        <pc:spChg chg="mod">
          <ac:chgData name="Tammy Wilson" userId="e3b55da62d900d7c" providerId="LiveId" clId="{508534F9-5843-4198-B941-8FEE35DB171C}" dt="2021-10-03T20:54:02.550" v="3346" actId="20577"/>
          <ac:spMkLst>
            <pc:docMk/>
            <pc:sldMk cId="332908524" sldId="265"/>
            <ac:spMk id="2" creationId="{A19BCAAE-715D-430E-A894-946911757111}"/>
          </ac:spMkLst>
        </pc:spChg>
        <pc:spChg chg="mod">
          <ac:chgData name="Tammy Wilson" userId="e3b55da62d900d7c" providerId="LiveId" clId="{508534F9-5843-4198-B941-8FEE35DB171C}" dt="2021-10-03T20:54:31.461" v="3364" actId="20577"/>
          <ac:spMkLst>
            <pc:docMk/>
            <pc:sldMk cId="332908524" sldId="265"/>
            <ac:spMk id="3" creationId="{EC8580D7-8D69-44EA-A8E0-AC728467BBE9}"/>
          </ac:spMkLst>
        </pc:spChg>
      </pc:sldChg>
      <pc:sldChg chg="modSp">
        <pc:chgData name="Tammy Wilson" userId="e3b55da62d900d7c" providerId="LiveId" clId="{508534F9-5843-4198-B941-8FEE35DB171C}" dt="2021-10-03T20:52:40.291" v="3300" actId="20577"/>
        <pc:sldMkLst>
          <pc:docMk/>
          <pc:sldMk cId="3082073038" sldId="266"/>
        </pc:sldMkLst>
        <pc:spChg chg="mod">
          <ac:chgData name="Tammy Wilson" userId="e3b55da62d900d7c" providerId="LiveId" clId="{508534F9-5843-4198-B941-8FEE35DB171C}" dt="2021-10-03T20:52:32.522" v="3283" actId="20577"/>
          <ac:spMkLst>
            <pc:docMk/>
            <pc:sldMk cId="3082073038" sldId="266"/>
            <ac:spMk id="2" creationId="{A19BCAAE-715D-430E-A894-946911757111}"/>
          </ac:spMkLst>
        </pc:spChg>
        <pc:spChg chg="mod">
          <ac:chgData name="Tammy Wilson" userId="e3b55da62d900d7c" providerId="LiveId" clId="{508534F9-5843-4198-B941-8FEE35DB171C}" dt="2021-10-03T20:52:40.291" v="3300" actId="20577"/>
          <ac:spMkLst>
            <pc:docMk/>
            <pc:sldMk cId="3082073038" sldId="266"/>
            <ac:spMk id="3" creationId="{EC8580D7-8D69-44EA-A8E0-AC728467BBE9}"/>
          </ac:spMkLst>
        </pc:spChg>
      </pc:sldChg>
      <pc:sldChg chg="del">
        <pc:chgData name="Tammy Wilson" userId="e3b55da62d900d7c" providerId="LiveId" clId="{508534F9-5843-4198-B941-8FEE35DB171C}" dt="2021-10-03T20:41:19.159" v="3070" actId="2696"/>
        <pc:sldMkLst>
          <pc:docMk/>
          <pc:sldMk cId="364626779" sldId="267"/>
        </pc:sldMkLst>
      </pc:sldChg>
      <pc:sldChg chg="del">
        <pc:chgData name="Tammy Wilson" userId="e3b55da62d900d7c" providerId="LiveId" clId="{508534F9-5843-4198-B941-8FEE35DB171C}" dt="2021-10-03T20:41:50.191" v="3080" actId="2696"/>
        <pc:sldMkLst>
          <pc:docMk/>
          <pc:sldMk cId="1926720265" sldId="268"/>
        </pc:sldMkLst>
      </pc:sldChg>
      <pc:sldChg chg="del">
        <pc:chgData name="Tammy Wilson" userId="e3b55da62d900d7c" providerId="LiveId" clId="{508534F9-5843-4198-B941-8FEE35DB171C}" dt="2021-10-03T20:41:50.206" v="3081" actId="2696"/>
        <pc:sldMkLst>
          <pc:docMk/>
          <pc:sldMk cId="3134821702" sldId="269"/>
        </pc:sldMkLst>
      </pc:sldChg>
      <pc:sldChg chg="del">
        <pc:chgData name="Tammy Wilson" userId="e3b55da62d900d7c" providerId="LiveId" clId="{508534F9-5843-4198-B941-8FEE35DB171C}" dt="2021-10-03T20:41:50.206" v="3082" actId="2696"/>
        <pc:sldMkLst>
          <pc:docMk/>
          <pc:sldMk cId="997313708" sldId="270"/>
        </pc:sldMkLst>
      </pc:sldChg>
      <pc:sldChg chg="del">
        <pc:chgData name="Tammy Wilson" userId="e3b55da62d900d7c" providerId="LiveId" clId="{508534F9-5843-4198-B941-8FEE35DB171C}" dt="2021-10-03T20:41:50.206" v="3083" actId="2696"/>
        <pc:sldMkLst>
          <pc:docMk/>
          <pc:sldMk cId="324475369" sldId="271"/>
        </pc:sldMkLst>
      </pc:sldChg>
      <pc:sldChg chg="del">
        <pc:chgData name="Tammy Wilson" userId="e3b55da62d900d7c" providerId="LiveId" clId="{508534F9-5843-4198-B941-8FEE35DB171C}" dt="2021-10-03T20:41:12.213" v="3069" actId="2696"/>
        <pc:sldMkLst>
          <pc:docMk/>
          <pc:sldMk cId="1348673561" sldId="272"/>
        </pc:sldMkLst>
      </pc:sldChg>
      <pc:sldChg chg="modSp del">
        <pc:chgData name="Tammy Wilson" userId="e3b55da62d900d7c" providerId="LiveId" clId="{508534F9-5843-4198-B941-8FEE35DB171C}" dt="2021-10-03T20:40:20.845" v="3060" actId="2696"/>
        <pc:sldMkLst>
          <pc:docMk/>
          <pc:sldMk cId="4200675460" sldId="282"/>
        </pc:sldMkLst>
        <pc:picChg chg="mod">
          <ac:chgData name="Tammy Wilson" userId="e3b55da62d900d7c" providerId="LiveId" clId="{508534F9-5843-4198-B941-8FEE35DB171C}" dt="2021-10-03T20:40:16.357" v="3059" actId="1076"/>
          <ac:picMkLst>
            <pc:docMk/>
            <pc:sldMk cId="4200675460" sldId="282"/>
            <ac:picMk id="9218" creationId="{51617EB0-C947-460C-B872-9BB134293711}"/>
          </ac:picMkLst>
        </pc:picChg>
      </pc:sldChg>
      <pc:sldChg chg="modSp add del">
        <pc:chgData name="Tammy Wilson" userId="e3b55da62d900d7c" providerId="LiveId" clId="{508534F9-5843-4198-B941-8FEE35DB171C}" dt="2021-10-03T20:49:50.586" v="3164" actId="2696"/>
        <pc:sldMkLst>
          <pc:docMk/>
          <pc:sldMk cId="1220510930" sldId="296"/>
        </pc:sldMkLst>
        <pc:spChg chg="mod">
          <ac:chgData name="Tammy Wilson" userId="e3b55da62d900d7c" providerId="LiveId" clId="{508534F9-5843-4198-B941-8FEE35DB171C}" dt="2021-10-03T20:41:41.717" v="3079" actId="14100"/>
          <ac:spMkLst>
            <pc:docMk/>
            <pc:sldMk cId="1220510930" sldId="296"/>
            <ac:spMk id="3" creationId="{44F824C7-7951-4E9E-ADAE-908D5BAA00AF}"/>
          </ac:spMkLst>
        </pc:spChg>
      </pc:sldChg>
      <pc:sldChg chg="modSp add ord">
        <pc:chgData name="Tammy Wilson" userId="e3b55da62d900d7c" providerId="LiveId" clId="{508534F9-5843-4198-B941-8FEE35DB171C}" dt="2021-10-03T20:49:33.719" v="3163"/>
        <pc:sldMkLst>
          <pc:docMk/>
          <pc:sldMk cId="2387702062" sldId="297"/>
        </pc:sldMkLst>
        <pc:spChg chg="mod">
          <ac:chgData name="Tammy Wilson" userId="e3b55da62d900d7c" providerId="LiveId" clId="{508534F9-5843-4198-B941-8FEE35DB171C}" dt="2021-10-03T20:41:26.621" v="3074" actId="27636"/>
          <ac:spMkLst>
            <pc:docMk/>
            <pc:sldMk cId="2387702062" sldId="297"/>
            <ac:spMk id="3" creationId="{44F824C7-7951-4E9E-ADAE-908D5BAA00AF}"/>
          </ac:spMkLst>
        </pc:spChg>
      </pc:sldChg>
      <pc:sldChg chg="del">
        <pc:chgData name="Tammy Wilson" userId="e3b55da62d900d7c" providerId="LiveId" clId="{508534F9-5843-4198-B941-8FEE35DB171C}" dt="2021-10-03T20:40:09.538" v="3056" actId="2696"/>
        <pc:sldMkLst>
          <pc:docMk/>
          <pc:sldMk cId="1320026105" sldId="299"/>
        </pc:sldMkLst>
      </pc:sldChg>
      <pc:sldChg chg="modSp">
        <pc:chgData name="Tammy Wilson" userId="e3b55da62d900d7c" providerId="LiveId" clId="{508534F9-5843-4198-B941-8FEE35DB171C}" dt="2021-10-03T20:48:43.375" v="3154" actId="14100"/>
        <pc:sldMkLst>
          <pc:docMk/>
          <pc:sldMk cId="275429117" sldId="300"/>
        </pc:sldMkLst>
        <pc:picChg chg="mod">
          <ac:chgData name="Tammy Wilson" userId="e3b55da62d900d7c" providerId="LiveId" clId="{508534F9-5843-4198-B941-8FEE35DB171C}" dt="2021-10-03T20:48:43.375" v="3154" actId="14100"/>
          <ac:picMkLst>
            <pc:docMk/>
            <pc:sldMk cId="275429117" sldId="300"/>
            <ac:picMk id="2050" creationId="{00000000-0000-0000-0000-000000000000}"/>
          </ac:picMkLst>
        </pc:picChg>
      </pc:sldChg>
      <pc:sldChg chg="modSp ord">
        <pc:chgData name="Tammy Wilson" userId="e3b55da62d900d7c" providerId="LiveId" clId="{508534F9-5843-4198-B941-8FEE35DB171C}" dt="2021-10-03T20:48:52.327" v="3156"/>
        <pc:sldMkLst>
          <pc:docMk/>
          <pc:sldMk cId="4035590337" sldId="301"/>
        </pc:sldMkLst>
        <pc:picChg chg="mod">
          <ac:chgData name="Tammy Wilson" userId="e3b55da62d900d7c" providerId="LiveId" clId="{508534F9-5843-4198-B941-8FEE35DB171C}" dt="2021-10-03T20:48:49.875" v="3155" actId="14100"/>
          <ac:picMkLst>
            <pc:docMk/>
            <pc:sldMk cId="4035590337" sldId="301"/>
            <ac:picMk id="1026" creationId="{00000000-0000-0000-0000-000000000000}"/>
          </ac:picMkLst>
        </pc:picChg>
      </pc:sldChg>
      <pc:sldChg chg="modSp ord">
        <pc:chgData name="Tammy Wilson" userId="e3b55da62d900d7c" providerId="LiveId" clId="{508534F9-5843-4198-B941-8FEE35DB171C}" dt="2021-10-09T23:32:03.415" v="4744" actId="14100"/>
        <pc:sldMkLst>
          <pc:docMk/>
          <pc:sldMk cId="298680254" sldId="302"/>
        </pc:sldMkLst>
        <pc:spChg chg="mod">
          <ac:chgData name="Tammy Wilson" userId="e3b55da62d900d7c" providerId="LiveId" clId="{508534F9-5843-4198-B941-8FEE35DB171C}" dt="2021-10-03T20:40:38.264" v="3062" actId="14100"/>
          <ac:spMkLst>
            <pc:docMk/>
            <pc:sldMk cId="298680254" sldId="302"/>
            <ac:spMk id="3" creationId="{00000000-0000-0000-0000-000000000000}"/>
          </ac:spMkLst>
        </pc:spChg>
        <pc:picChg chg="mod">
          <ac:chgData name="Tammy Wilson" userId="e3b55da62d900d7c" providerId="LiveId" clId="{508534F9-5843-4198-B941-8FEE35DB171C}" dt="2021-10-09T23:32:03.415" v="4744" actId="14100"/>
          <ac:picMkLst>
            <pc:docMk/>
            <pc:sldMk cId="298680254" sldId="302"/>
            <ac:picMk id="3074" creationId="{00000000-0000-0000-0000-000000000000}"/>
          </ac:picMkLst>
        </pc:picChg>
      </pc:sldChg>
      <pc:sldChg chg="modSp ord">
        <pc:chgData name="Tammy Wilson" userId="e3b55da62d900d7c" providerId="LiveId" clId="{508534F9-5843-4198-B941-8FEE35DB171C}" dt="2021-10-09T23:33:38.652" v="4756"/>
        <pc:sldMkLst>
          <pc:docMk/>
          <pc:sldMk cId="1325462646" sldId="303"/>
        </pc:sldMkLst>
        <pc:picChg chg="mod">
          <ac:chgData name="Tammy Wilson" userId="e3b55da62d900d7c" providerId="LiveId" clId="{508534F9-5843-4198-B941-8FEE35DB171C}" dt="2021-10-09T23:33:22.097" v="4754" actId="14100"/>
          <ac:picMkLst>
            <pc:docMk/>
            <pc:sldMk cId="1325462646" sldId="303"/>
            <ac:picMk id="1026" creationId="{00000000-0000-0000-0000-000000000000}"/>
          </ac:picMkLst>
        </pc:picChg>
      </pc:sldChg>
      <pc:sldChg chg="del">
        <pc:chgData name="Tammy Wilson" userId="e3b55da62d900d7c" providerId="LiveId" clId="{508534F9-5843-4198-B941-8FEE35DB171C}" dt="2021-10-03T20:40:50.599" v="3063" actId="2696"/>
        <pc:sldMkLst>
          <pc:docMk/>
          <pc:sldMk cId="2768575534" sldId="304"/>
        </pc:sldMkLst>
      </pc:sldChg>
      <pc:sldChg chg="del">
        <pc:chgData name="Tammy Wilson" userId="e3b55da62d900d7c" providerId="LiveId" clId="{508534F9-5843-4198-B941-8FEE35DB171C}" dt="2021-10-03T20:40:51.885" v="3064" actId="2696"/>
        <pc:sldMkLst>
          <pc:docMk/>
          <pc:sldMk cId="1602293603" sldId="305"/>
        </pc:sldMkLst>
      </pc:sldChg>
      <pc:sldChg chg="del">
        <pc:chgData name="Tammy Wilson" userId="e3b55da62d900d7c" providerId="LiveId" clId="{508534F9-5843-4198-B941-8FEE35DB171C}" dt="2021-10-03T20:40:53.719" v="3065" actId="2696"/>
        <pc:sldMkLst>
          <pc:docMk/>
          <pc:sldMk cId="967408358" sldId="306"/>
        </pc:sldMkLst>
      </pc:sldChg>
      <pc:sldChg chg="modSp">
        <pc:chgData name="Tammy Wilson" userId="e3b55da62d900d7c" providerId="LiveId" clId="{508534F9-5843-4198-B941-8FEE35DB171C}" dt="2021-10-03T20:49:16.372" v="3161" actId="14100"/>
        <pc:sldMkLst>
          <pc:docMk/>
          <pc:sldMk cId="40653822" sldId="308"/>
        </pc:sldMkLst>
        <pc:picChg chg="mod">
          <ac:chgData name="Tammy Wilson" userId="e3b55da62d900d7c" providerId="LiveId" clId="{508534F9-5843-4198-B941-8FEE35DB171C}" dt="2021-10-03T20:49:16.372" v="3161" actId="14100"/>
          <ac:picMkLst>
            <pc:docMk/>
            <pc:sldMk cId="40653822" sldId="308"/>
            <ac:picMk id="5122" creationId="{00000000-0000-0000-0000-000000000000}"/>
          </ac:picMkLst>
        </pc:picChg>
      </pc:sldChg>
      <pc:sldChg chg="modSp ord">
        <pc:chgData name="Tammy Wilson" userId="e3b55da62d900d7c" providerId="LiveId" clId="{508534F9-5843-4198-B941-8FEE35DB171C}" dt="2021-10-03T20:49:24.483" v="3162"/>
        <pc:sldMkLst>
          <pc:docMk/>
          <pc:sldMk cId="1529459772" sldId="309"/>
        </pc:sldMkLst>
        <pc:picChg chg="mod">
          <ac:chgData name="Tammy Wilson" userId="e3b55da62d900d7c" providerId="LiveId" clId="{508534F9-5843-4198-B941-8FEE35DB171C}" dt="2021-10-03T20:41:06.830" v="3068" actId="14100"/>
          <ac:picMkLst>
            <pc:docMk/>
            <pc:sldMk cId="1529459772" sldId="309"/>
            <ac:picMk id="2050" creationId="{00000000-0000-0000-0000-000000000000}"/>
          </ac:picMkLst>
        </pc:picChg>
      </pc:sldChg>
      <pc:sldChg chg="del">
        <pc:chgData name="Tammy Wilson" userId="e3b55da62d900d7c" providerId="LiveId" clId="{508534F9-5843-4198-B941-8FEE35DB171C}" dt="2021-10-03T20:48:11.759" v="3148" actId="2696"/>
        <pc:sldMkLst>
          <pc:docMk/>
          <pc:sldMk cId="2641894815" sldId="311"/>
        </pc:sldMkLst>
      </pc:sldChg>
      <pc:sldChg chg="modSp add del">
        <pc:chgData name="Tammy Wilson" userId="e3b55da62d900d7c" providerId="LiveId" clId="{508534F9-5843-4198-B941-8FEE35DB171C}" dt="2021-10-09T22:50:30.088" v="3384" actId="2696"/>
        <pc:sldMkLst>
          <pc:docMk/>
          <pc:sldMk cId="3518181473" sldId="311"/>
        </pc:sldMkLst>
        <pc:spChg chg="mod">
          <ac:chgData name="Tammy Wilson" userId="e3b55da62d900d7c" providerId="LiveId" clId="{508534F9-5843-4198-B941-8FEE35DB171C}" dt="2021-10-09T22:50:25.832" v="3383" actId="27636"/>
          <ac:spMkLst>
            <pc:docMk/>
            <pc:sldMk cId="3518181473" sldId="311"/>
            <ac:spMk id="3" creationId="{F5E8B995-8E33-4631-BA4A-B9E8924E01BC}"/>
          </ac:spMkLst>
        </pc:spChg>
      </pc:sldChg>
      <pc:sldChg chg="modSp add">
        <pc:chgData name="Tammy Wilson" userId="e3b55da62d900d7c" providerId="LiveId" clId="{508534F9-5843-4198-B941-8FEE35DB171C}" dt="2021-10-03T20:49:59.478" v="3168" actId="14100"/>
        <pc:sldMkLst>
          <pc:docMk/>
          <pc:sldMk cId="4018738686" sldId="324"/>
        </pc:sldMkLst>
        <pc:picChg chg="mod">
          <ac:chgData name="Tammy Wilson" userId="e3b55da62d900d7c" providerId="LiveId" clId="{508534F9-5843-4198-B941-8FEE35DB171C}" dt="2021-10-03T20:49:59.478" v="3168" actId="14100"/>
          <ac:picMkLst>
            <pc:docMk/>
            <pc:sldMk cId="4018738686" sldId="324"/>
            <ac:picMk id="10242" creationId="{1FFD247E-0615-4AAB-B187-1BDDE0E0A2AE}"/>
          </ac:picMkLst>
        </pc:picChg>
      </pc:sldChg>
      <pc:sldChg chg="modSp add">
        <pc:chgData name="Tammy Wilson" userId="e3b55da62d900d7c" providerId="LiveId" clId="{508534F9-5843-4198-B941-8FEE35DB171C}" dt="2021-10-03T20:50:25.788" v="3178" actId="1076"/>
        <pc:sldMkLst>
          <pc:docMk/>
          <pc:sldMk cId="2700169608" sldId="325"/>
        </pc:sldMkLst>
        <pc:picChg chg="mod">
          <ac:chgData name="Tammy Wilson" userId="e3b55da62d900d7c" providerId="LiveId" clId="{508534F9-5843-4198-B941-8FEE35DB171C}" dt="2021-10-03T20:50:25.788" v="3178" actId="1076"/>
          <ac:picMkLst>
            <pc:docMk/>
            <pc:sldMk cId="2700169608" sldId="325"/>
            <ac:picMk id="11266" creationId="{7B46F663-2515-49AB-B695-72DFF2A39507}"/>
          </ac:picMkLst>
        </pc:picChg>
      </pc:sldChg>
      <pc:sldChg chg="modSp add">
        <pc:chgData name="Tammy Wilson" userId="e3b55da62d900d7c" providerId="LiveId" clId="{508534F9-5843-4198-B941-8FEE35DB171C}" dt="2021-10-03T20:50:11.610" v="3171" actId="1076"/>
        <pc:sldMkLst>
          <pc:docMk/>
          <pc:sldMk cId="480088070" sldId="327"/>
        </pc:sldMkLst>
        <pc:picChg chg="mod">
          <ac:chgData name="Tammy Wilson" userId="e3b55da62d900d7c" providerId="LiveId" clId="{508534F9-5843-4198-B941-8FEE35DB171C}" dt="2021-10-03T20:50:11.610" v="3171" actId="1076"/>
          <ac:picMkLst>
            <pc:docMk/>
            <pc:sldMk cId="480088070" sldId="327"/>
            <ac:picMk id="13314" creationId="{F136E7E2-6A60-4F51-BB6A-CAB3577552B9}"/>
          </ac:picMkLst>
        </pc:picChg>
      </pc:sldChg>
      <pc:sldChg chg="add del">
        <pc:chgData name="Tammy Wilson" userId="e3b55da62d900d7c" providerId="LiveId" clId="{508534F9-5843-4198-B941-8FEE35DB171C}" dt="2021-10-03T20:50:06.274" v="3169" actId="2696"/>
        <pc:sldMkLst>
          <pc:docMk/>
          <pc:sldMk cId="2860150215" sldId="328"/>
        </pc:sldMkLst>
      </pc:sldChg>
      <pc:sldChg chg="modSp add del modNotesTx">
        <pc:chgData name="Tammy Wilson" userId="e3b55da62d900d7c" providerId="LiveId" clId="{508534F9-5843-4198-B941-8FEE35DB171C}" dt="2021-10-03T20:45:25.583" v="3128" actId="2696"/>
        <pc:sldMkLst>
          <pc:docMk/>
          <pc:sldMk cId="2418436643" sldId="329"/>
        </pc:sldMkLst>
        <pc:spChg chg="mod">
          <ac:chgData name="Tammy Wilson" userId="e3b55da62d900d7c" providerId="LiveId" clId="{508534F9-5843-4198-B941-8FEE35DB171C}" dt="2021-10-03T19:54:11.257" v="465" actId="20577"/>
          <ac:spMkLst>
            <pc:docMk/>
            <pc:sldMk cId="2418436643" sldId="329"/>
            <ac:spMk id="2" creationId="{C878DAE0-FD4C-4E3C-A017-AC56EEED0074}"/>
          </ac:spMkLst>
        </pc:spChg>
        <pc:spChg chg="mod">
          <ac:chgData name="Tammy Wilson" userId="e3b55da62d900d7c" providerId="LiveId" clId="{508534F9-5843-4198-B941-8FEE35DB171C}" dt="2021-10-03T20:28:34.836" v="2745" actId="115"/>
          <ac:spMkLst>
            <pc:docMk/>
            <pc:sldMk cId="2418436643" sldId="329"/>
            <ac:spMk id="3" creationId="{80A9DB57-9126-4293-911B-3857AE7F2B17}"/>
          </ac:spMkLst>
        </pc:spChg>
      </pc:sldChg>
      <pc:sldChg chg="addSp delSp modSp add ord modNotesTx">
        <pc:chgData name="Tammy Wilson" userId="e3b55da62d900d7c" providerId="LiveId" clId="{508534F9-5843-4198-B941-8FEE35DB171C}" dt="2021-10-24T01:55:26.791" v="9904" actId="20577"/>
        <pc:sldMkLst>
          <pc:docMk/>
          <pc:sldMk cId="3735375032" sldId="329"/>
        </pc:sldMkLst>
        <pc:spChg chg="mod">
          <ac:chgData name="Tammy Wilson" userId="e3b55da62d900d7c" providerId="LiveId" clId="{508534F9-5843-4198-B941-8FEE35DB171C}" dt="2021-10-09T22:58:47.700" v="3536" actId="20577"/>
          <ac:spMkLst>
            <pc:docMk/>
            <pc:sldMk cId="3735375032" sldId="329"/>
            <ac:spMk id="2" creationId="{C878DAE0-FD4C-4E3C-A017-AC56EEED0074}"/>
          </ac:spMkLst>
        </pc:spChg>
        <pc:spChg chg="mod">
          <ac:chgData name="Tammy Wilson" userId="e3b55da62d900d7c" providerId="LiveId" clId="{508534F9-5843-4198-B941-8FEE35DB171C}" dt="2021-10-24T01:55:26.791" v="9904" actId="20577"/>
          <ac:spMkLst>
            <pc:docMk/>
            <pc:sldMk cId="3735375032" sldId="329"/>
            <ac:spMk id="3" creationId="{80A9DB57-9126-4293-911B-3857AE7F2B17}"/>
          </ac:spMkLst>
        </pc:spChg>
        <pc:picChg chg="add del mod">
          <ac:chgData name="Tammy Wilson" userId="e3b55da62d900d7c" providerId="LiveId" clId="{508534F9-5843-4198-B941-8FEE35DB171C}" dt="2021-10-23T23:11:50.041" v="8860" actId="478"/>
          <ac:picMkLst>
            <pc:docMk/>
            <pc:sldMk cId="3735375032" sldId="329"/>
            <ac:picMk id="4" creationId="{5E4E47C9-6EC2-4047-9C17-77CC5B2FE833}"/>
          </ac:picMkLst>
        </pc:picChg>
        <pc:picChg chg="add mod">
          <ac:chgData name="Tammy Wilson" userId="e3b55da62d900d7c" providerId="LiveId" clId="{508534F9-5843-4198-B941-8FEE35DB171C}" dt="2021-10-24T01:23:47.226" v="9733" actId="1076"/>
          <ac:picMkLst>
            <pc:docMk/>
            <pc:sldMk cId="3735375032" sldId="329"/>
            <ac:picMk id="5" creationId="{4A1EEFBB-FA56-4666-823A-63A0B81B9CB6}"/>
          </ac:picMkLst>
        </pc:picChg>
      </pc:sldChg>
      <pc:sldChg chg="modSp add del modNotesTx">
        <pc:chgData name="Tammy Wilson" userId="e3b55da62d900d7c" providerId="LiveId" clId="{508534F9-5843-4198-B941-8FEE35DB171C}" dt="2021-10-03T20:45:25.567" v="3127" actId="2696"/>
        <pc:sldMkLst>
          <pc:docMk/>
          <pc:sldMk cId="391013679" sldId="330"/>
        </pc:sldMkLst>
        <pc:spChg chg="mod">
          <ac:chgData name="Tammy Wilson" userId="e3b55da62d900d7c" providerId="LiveId" clId="{508534F9-5843-4198-B941-8FEE35DB171C}" dt="2021-10-03T19:56:44.514" v="672" actId="255"/>
          <ac:spMkLst>
            <pc:docMk/>
            <pc:sldMk cId="391013679" sldId="330"/>
            <ac:spMk id="2" creationId="{D45EC65C-CF27-48D1-911D-FCEEEF15231B}"/>
          </ac:spMkLst>
        </pc:spChg>
        <pc:spChg chg="mod">
          <ac:chgData name="Tammy Wilson" userId="e3b55da62d900d7c" providerId="LiveId" clId="{508534F9-5843-4198-B941-8FEE35DB171C}" dt="2021-10-03T20:00:46.530" v="918" actId="20577"/>
          <ac:spMkLst>
            <pc:docMk/>
            <pc:sldMk cId="391013679" sldId="330"/>
            <ac:spMk id="3" creationId="{8DDD4A24-BA18-487B-AC79-C4C6D550AC17}"/>
          </ac:spMkLst>
        </pc:spChg>
      </pc:sldChg>
      <pc:sldChg chg="addSp modSp add modNotesTx">
        <pc:chgData name="Tammy Wilson" userId="e3b55da62d900d7c" providerId="LiveId" clId="{508534F9-5843-4198-B941-8FEE35DB171C}" dt="2021-10-10T14:42:51.095" v="5550" actId="20577"/>
        <pc:sldMkLst>
          <pc:docMk/>
          <pc:sldMk cId="2172841085" sldId="330"/>
        </pc:sldMkLst>
        <pc:spChg chg="mod">
          <ac:chgData name="Tammy Wilson" userId="e3b55da62d900d7c" providerId="LiveId" clId="{508534F9-5843-4198-B941-8FEE35DB171C}" dt="2021-10-10T14:42:51.095" v="5550" actId="20577"/>
          <ac:spMkLst>
            <pc:docMk/>
            <pc:sldMk cId="2172841085" sldId="330"/>
            <ac:spMk id="2" creationId="{D45EC65C-CF27-48D1-911D-FCEEEF15231B}"/>
          </ac:spMkLst>
        </pc:spChg>
        <pc:spChg chg="mod">
          <ac:chgData name="Tammy Wilson" userId="e3b55da62d900d7c" providerId="LiveId" clId="{508534F9-5843-4198-B941-8FEE35DB171C}" dt="2021-10-10T14:40:23.735" v="5456" actId="20577"/>
          <ac:spMkLst>
            <pc:docMk/>
            <pc:sldMk cId="2172841085" sldId="330"/>
            <ac:spMk id="3" creationId="{8DDD4A24-BA18-487B-AC79-C4C6D550AC17}"/>
          </ac:spMkLst>
        </pc:spChg>
        <pc:picChg chg="add mod">
          <ac:chgData name="Tammy Wilson" userId="e3b55da62d900d7c" providerId="LiveId" clId="{508534F9-5843-4198-B941-8FEE35DB171C}" dt="2021-10-10T14:40:56.006" v="5459" actId="14100"/>
          <ac:picMkLst>
            <pc:docMk/>
            <pc:sldMk cId="2172841085" sldId="330"/>
            <ac:picMk id="4" creationId="{2159EDE3-F6B5-4C60-9E4C-1EC5F78E0280}"/>
          </ac:picMkLst>
        </pc:picChg>
      </pc:sldChg>
      <pc:sldChg chg="addSp delSp modSp add del">
        <pc:chgData name="Tammy Wilson" userId="e3b55da62d900d7c" providerId="LiveId" clId="{508534F9-5843-4198-B941-8FEE35DB171C}" dt="2021-10-03T20:45:25.567" v="3126" actId="2696"/>
        <pc:sldMkLst>
          <pc:docMk/>
          <pc:sldMk cId="596500817" sldId="331"/>
        </pc:sldMkLst>
        <pc:spChg chg="mod">
          <ac:chgData name="Tammy Wilson" userId="e3b55da62d900d7c" providerId="LiveId" clId="{508534F9-5843-4198-B941-8FEE35DB171C}" dt="2021-10-03T20:05:28.609" v="1041" actId="255"/>
          <ac:spMkLst>
            <pc:docMk/>
            <pc:sldMk cId="596500817" sldId="331"/>
            <ac:spMk id="2" creationId="{D45EC65C-CF27-48D1-911D-FCEEEF15231B}"/>
          </ac:spMkLst>
        </pc:spChg>
        <pc:spChg chg="del">
          <ac:chgData name="Tammy Wilson" userId="e3b55da62d900d7c" providerId="LiveId" clId="{508534F9-5843-4198-B941-8FEE35DB171C}" dt="2021-10-03T20:01:48.400" v="919"/>
          <ac:spMkLst>
            <pc:docMk/>
            <pc:sldMk cId="596500817" sldId="331"/>
            <ac:spMk id="3" creationId="{8DDD4A24-BA18-487B-AC79-C4C6D550AC17}"/>
          </ac:spMkLst>
        </pc:spChg>
        <pc:picChg chg="add mod">
          <ac:chgData name="Tammy Wilson" userId="e3b55da62d900d7c" providerId="LiveId" clId="{508534F9-5843-4198-B941-8FEE35DB171C}" dt="2021-10-03T20:05:32.579" v="1043" actId="14100"/>
          <ac:picMkLst>
            <pc:docMk/>
            <pc:sldMk cId="596500817" sldId="331"/>
            <ac:picMk id="1026" creationId="{938C74B5-D1FF-4CEE-B38E-9F9F52A85DB8}"/>
          </ac:picMkLst>
        </pc:picChg>
      </pc:sldChg>
      <pc:sldChg chg="add">
        <pc:chgData name="Tammy Wilson" userId="e3b55da62d900d7c" providerId="LiveId" clId="{508534F9-5843-4198-B941-8FEE35DB171C}" dt="2021-10-03T20:45:33.113" v="3129"/>
        <pc:sldMkLst>
          <pc:docMk/>
          <pc:sldMk cId="2276239205" sldId="331"/>
        </pc:sldMkLst>
      </pc:sldChg>
      <pc:sldChg chg="modSp add">
        <pc:chgData name="Tammy Wilson" userId="e3b55da62d900d7c" providerId="LiveId" clId="{508534F9-5843-4198-B941-8FEE35DB171C}" dt="2021-10-03T20:11:39.500" v="1335" actId="20577"/>
        <pc:sldMkLst>
          <pc:docMk/>
          <pc:sldMk cId="1304171006" sldId="332"/>
        </pc:sldMkLst>
        <pc:spChg chg="mod">
          <ac:chgData name="Tammy Wilson" userId="e3b55da62d900d7c" providerId="LiveId" clId="{508534F9-5843-4198-B941-8FEE35DB171C}" dt="2021-10-03T20:02:02.553" v="939" actId="20577"/>
          <ac:spMkLst>
            <pc:docMk/>
            <pc:sldMk cId="1304171006" sldId="332"/>
            <ac:spMk id="2" creationId="{D45EC65C-CF27-48D1-911D-FCEEEF15231B}"/>
          </ac:spMkLst>
        </pc:spChg>
        <pc:spChg chg="mod">
          <ac:chgData name="Tammy Wilson" userId="e3b55da62d900d7c" providerId="LiveId" clId="{508534F9-5843-4198-B941-8FEE35DB171C}" dt="2021-10-03T20:11:39.500" v="1335" actId="20577"/>
          <ac:spMkLst>
            <pc:docMk/>
            <pc:sldMk cId="1304171006" sldId="332"/>
            <ac:spMk id="3" creationId="{8DDD4A24-BA18-487B-AC79-C4C6D550AC17}"/>
          </ac:spMkLst>
        </pc:spChg>
      </pc:sldChg>
      <pc:sldChg chg="modSp add ord">
        <pc:chgData name="Tammy Wilson" userId="e3b55da62d900d7c" providerId="LiveId" clId="{508534F9-5843-4198-B941-8FEE35DB171C}" dt="2021-10-09T23:18:20.792" v="4049" actId="27636"/>
        <pc:sldMkLst>
          <pc:docMk/>
          <pc:sldMk cId="303243201" sldId="333"/>
        </pc:sldMkLst>
        <pc:spChg chg="mod">
          <ac:chgData name="Tammy Wilson" userId="e3b55da62d900d7c" providerId="LiveId" clId="{508534F9-5843-4198-B941-8FEE35DB171C}" dt="2021-10-09T23:18:20.792" v="4049" actId="27636"/>
          <ac:spMkLst>
            <pc:docMk/>
            <pc:sldMk cId="303243201" sldId="333"/>
            <ac:spMk id="3" creationId="{8DDD4A24-BA18-487B-AC79-C4C6D550AC17}"/>
          </ac:spMkLst>
        </pc:spChg>
      </pc:sldChg>
      <pc:sldChg chg="modSp add del modNotesTx">
        <pc:chgData name="Tammy Wilson" userId="e3b55da62d900d7c" providerId="LiveId" clId="{508534F9-5843-4198-B941-8FEE35DB171C}" dt="2021-10-03T20:46:27.559" v="3137" actId="2696"/>
        <pc:sldMkLst>
          <pc:docMk/>
          <pc:sldMk cId="719828131" sldId="333"/>
        </pc:sldMkLst>
        <pc:spChg chg="mod">
          <ac:chgData name="Tammy Wilson" userId="e3b55da62d900d7c" providerId="LiveId" clId="{508534F9-5843-4198-B941-8FEE35DB171C}" dt="2021-10-03T20:14:59.486" v="1575" actId="255"/>
          <ac:spMkLst>
            <pc:docMk/>
            <pc:sldMk cId="719828131" sldId="333"/>
            <ac:spMk id="2" creationId="{D45EC65C-CF27-48D1-911D-FCEEEF15231B}"/>
          </ac:spMkLst>
        </pc:spChg>
        <pc:spChg chg="mod">
          <ac:chgData name="Tammy Wilson" userId="e3b55da62d900d7c" providerId="LiveId" clId="{508534F9-5843-4198-B941-8FEE35DB171C}" dt="2021-10-03T20:21:10.634" v="2202" actId="20577"/>
          <ac:spMkLst>
            <pc:docMk/>
            <pc:sldMk cId="719828131" sldId="333"/>
            <ac:spMk id="3" creationId="{8DDD4A24-BA18-487B-AC79-C4C6D550AC17}"/>
          </ac:spMkLst>
        </pc:spChg>
      </pc:sldChg>
      <pc:sldChg chg="addSp delSp modSp add ord">
        <pc:chgData name="Tammy Wilson" userId="e3b55da62d900d7c" providerId="LiveId" clId="{508534F9-5843-4198-B941-8FEE35DB171C}" dt="2021-10-09T23:32:32.808" v="4749"/>
        <pc:sldMkLst>
          <pc:docMk/>
          <pc:sldMk cId="4168664041" sldId="334"/>
        </pc:sldMkLst>
        <pc:spChg chg="del">
          <ac:chgData name="Tammy Wilson" userId="e3b55da62d900d7c" providerId="LiveId" clId="{508534F9-5843-4198-B941-8FEE35DB171C}" dt="2021-10-03T20:10:02.069" v="1271"/>
          <ac:spMkLst>
            <pc:docMk/>
            <pc:sldMk cId="4168664041" sldId="334"/>
            <ac:spMk id="3" creationId="{11CB877C-F659-44D2-B37D-4AE942B3768B}"/>
          </ac:spMkLst>
        </pc:spChg>
        <pc:picChg chg="add mod">
          <ac:chgData name="Tammy Wilson" userId="e3b55da62d900d7c" providerId="LiveId" clId="{508534F9-5843-4198-B941-8FEE35DB171C}" dt="2021-10-09T23:31:54.963" v="4741" actId="1076"/>
          <ac:picMkLst>
            <pc:docMk/>
            <pc:sldMk cId="4168664041" sldId="334"/>
            <ac:picMk id="6146" creationId="{1B77E70F-1B35-4008-A261-E8F71198321F}"/>
          </ac:picMkLst>
        </pc:picChg>
      </pc:sldChg>
      <pc:sldChg chg="modSp add del">
        <pc:chgData name="Tammy Wilson" userId="e3b55da62d900d7c" providerId="LiveId" clId="{508534F9-5843-4198-B941-8FEE35DB171C}" dt="2021-10-03T20:45:49.163" v="3130" actId="2696"/>
        <pc:sldMkLst>
          <pc:docMk/>
          <pc:sldMk cId="462950811" sldId="335"/>
        </pc:sldMkLst>
        <pc:spChg chg="mod">
          <ac:chgData name="Tammy Wilson" userId="e3b55da62d900d7c" providerId="LiveId" clId="{508534F9-5843-4198-B941-8FEE35DB171C}" dt="2021-10-03T20:31:31.502" v="2768" actId="20577"/>
          <ac:spMkLst>
            <pc:docMk/>
            <pc:sldMk cId="462950811" sldId="335"/>
            <ac:spMk id="2" creationId="{D45EC65C-CF27-48D1-911D-FCEEEF15231B}"/>
          </ac:spMkLst>
        </pc:spChg>
        <pc:spChg chg="mod">
          <ac:chgData name="Tammy Wilson" userId="e3b55da62d900d7c" providerId="LiveId" clId="{508534F9-5843-4198-B941-8FEE35DB171C}" dt="2021-10-03T20:32:13.849" v="2771" actId="27636"/>
          <ac:spMkLst>
            <pc:docMk/>
            <pc:sldMk cId="462950811" sldId="335"/>
            <ac:spMk id="3" creationId="{8DDD4A24-BA18-487B-AC79-C4C6D550AC17}"/>
          </ac:spMkLst>
        </pc:spChg>
      </pc:sldChg>
      <pc:sldChg chg="add del">
        <pc:chgData name="Tammy Wilson" userId="e3b55da62d900d7c" providerId="LiveId" clId="{508534F9-5843-4198-B941-8FEE35DB171C}" dt="2021-10-09T23:18:58.891" v="4053" actId="2696"/>
        <pc:sldMkLst>
          <pc:docMk/>
          <pc:sldMk cId="1365864344" sldId="335"/>
        </pc:sldMkLst>
      </pc:sldChg>
      <pc:sldChg chg="modSp add del">
        <pc:chgData name="Tammy Wilson" userId="e3b55da62d900d7c" providerId="LiveId" clId="{508534F9-5843-4198-B941-8FEE35DB171C}" dt="2021-10-09T23:34:16.629" v="4766" actId="2696"/>
        <pc:sldMkLst>
          <pc:docMk/>
          <pc:sldMk cId="4031059459" sldId="336"/>
        </pc:sldMkLst>
        <pc:spChg chg="mod">
          <ac:chgData name="Tammy Wilson" userId="e3b55da62d900d7c" providerId="LiveId" clId="{508534F9-5843-4198-B941-8FEE35DB171C}" dt="2021-10-09T23:26:40.776" v="4377" actId="20577"/>
          <ac:spMkLst>
            <pc:docMk/>
            <pc:sldMk cId="4031059459" sldId="336"/>
            <ac:spMk id="2" creationId="{D45EC65C-CF27-48D1-911D-FCEEEF15231B}"/>
          </ac:spMkLst>
        </pc:spChg>
        <pc:spChg chg="mod">
          <ac:chgData name="Tammy Wilson" userId="e3b55da62d900d7c" providerId="LiveId" clId="{508534F9-5843-4198-B941-8FEE35DB171C}" dt="2021-10-09T23:33:56.340" v="4763" actId="27636"/>
          <ac:spMkLst>
            <pc:docMk/>
            <pc:sldMk cId="4031059459" sldId="336"/>
            <ac:spMk id="3" creationId="{8DDD4A24-BA18-487B-AC79-C4C6D550AC17}"/>
          </ac:spMkLst>
        </pc:spChg>
      </pc:sldChg>
      <pc:sldChg chg="add del">
        <pc:chgData name="Tammy Wilson" userId="e3b55da62d900d7c" providerId="LiveId" clId="{508534F9-5843-4198-B941-8FEE35DB171C}" dt="2021-10-03T20:47:40.082" v="3141" actId="2696"/>
        <pc:sldMkLst>
          <pc:docMk/>
          <pc:sldMk cId="1483642614" sldId="337"/>
        </pc:sldMkLst>
      </pc:sldChg>
      <pc:sldChg chg="modSp add ord">
        <pc:chgData name="Tammy Wilson" userId="e3b55da62d900d7c" providerId="LiveId" clId="{508534F9-5843-4198-B941-8FEE35DB171C}" dt="2021-10-09T23:23:24.548" v="4167" actId="27636"/>
        <pc:sldMkLst>
          <pc:docMk/>
          <pc:sldMk cId="2575354668" sldId="338"/>
        </pc:sldMkLst>
        <pc:spChg chg="mod">
          <ac:chgData name="Tammy Wilson" userId="e3b55da62d900d7c" providerId="LiveId" clId="{508534F9-5843-4198-B941-8FEE35DB171C}" dt="2021-10-03T20:32:29.802" v="2791" actId="20577"/>
          <ac:spMkLst>
            <pc:docMk/>
            <pc:sldMk cId="2575354668" sldId="338"/>
            <ac:spMk id="2" creationId="{D45EC65C-CF27-48D1-911D-FCEEEF15231B}"/>
          </ac:spMkLst>
        </pc:spChg>
        <pc:spChg chg="mod">
          <ac:chgData name="Tammy Wilson" userId="e3b55da62d900d7c" providerId="LiveId" clId="{508534F9-5843-4198-B941-8FEE35DB171C}" dt="2021-10-09T23:23:24.548" v="4167" actId="27636"/>
          <ac:spMkLst>
            <pc:docMk/>
            <pc:sldMk cId="2575354668" sldId="338"/>
            <ac:spMk id="3" creationId="{8DDD4A24-BA18-487B-AC79-C4C6D550AC17}"/>
          </ac:spMkLst>
        </pc:spChg>
      </pc:sldChg>
      <pc:sldChg chg="addSp delSp modSp add del">
        <pc:chgData name="Tammy Wilson" userId="e3b55da62d900d7c" providerId="LiveId" clId="{508534F9-5843-4198-B941-8FEE35DB171C}" dt="2021-10-03T20:45:49.163" v="3132" actId="2696"/>
        <pc:sldMkLst>
          <pc:docMk/>
          <pc:sldMk cId="1552630419" sldId="339"/>
        </pc:sldMkLst>
        <pc:spChg chg="del">
          <ac:chgData name="Tammy Wilson" userId="e3b55da62d900d7c" providerId="LiveId" clId="{508534F9-5843-4198-B941-8FEE35DB171C}" dt="2021-10-03T20:33:47.610" v="2793"/>
          <ac:spMkLst>
            <pc:docMk/>
            <pc:sldMk cId="1552630419" sldId="339"/>
            <ac:spMk id="3" creationId="{7606D81B-393D-4539-B914-15827C13EBE1}"/>
          </ac:spMkLst>
        </pc:spChg>
        <pc:picChg chg="add mod">
          <ac:chgData name="Tammy Wilson" userId="e3b55da62d900d7c" providerId="LiveId" clId="{508534F9-5843-4198-B941-8FEE35DB171C}" dt="2021-10-03T20:33:54.527" v="2796" actId="14100"/>
          <ac:picMkLst>
            <pc:docMk/>
            <pc:sldMk cId="1552630419" sldId="339"/>
            <ac:picMk id="7170" creationId="{E0890F36-0237-43A0-A4B7-57FB86432FF3}"/>
          </ac:picMkLst>
        </pc:picChg>
      </pc:sldChg>
      <pc:sldChg chg="add ord">
        <pc:chgData name="Tammy Wilson" userId="e3b55da62d900d7c" providerId="LiveId" clId="{508534F9-5843-4198-B941-8FEE35DB171C}" dt="2021-10-09T23:18:46.476" v="4051"/>
        <pc:sldMkLst>
          <pc:docMk/>
          <pc:sldMk cId="2645789215" sldId="339"/>
        </pc:sldMkLst>
      </pc:sldChg>
      <pc:sldChg chg="addSp delSp modSp add del">
        <pc:chgData name="Tammy Wilson" userId="e3b55da62d900d7c" providerId="LiveId" clId="{508534F9-5843-4198-B941-8FEE35DB171C}" dt="2021-10-03T20:45:49.163" v="3131" actId="2696"/>
        <pc:sldMkLst>
          <pc:docMk/>
          <pc:sldMk cId="25974376" sldId="340"/>
        </pc:sldMkLst>
        <pc:spChg chg="del">
          <ac:chgData name="Tammy Wilson" userId="e3b55da62d900d7c" providerId="LiveId" clId="{508534F9-5843-4198-B941-8FEE35DB171C}" dt="2021-10-03T20:34:13.419" v="2798"/>
          <ac:spMkLst>
            <pc:docMk/>
            <pc:sldMk cId="25974376" sldId="340"/>
            <ac:spMk id="3" creationId="{A3DCC8FA-5D8B-4472-B0F6-E66D02DC4BCD}"/>
          </ac:spMkLst>
        </pc:spChg>
        <pc:picChg chg="add mod">
          <ac:chgData name="Tammy Wilson" userId="e3b55da62d900d7c" providerId="LiveId" clId="{508534F9-5843-4198-B941-8FEE35DB171C}" dt="2021-10-03T20:34:19.296" v="2801" actId="1076"/>
          <ac:picMkLst>
            <pc:docMk/>
            <pc:sldMk cId="25974376" sldId="340"/>
            <ac:picMk id="8194" creationId="{B4B55400-9014-46A4-B3FB-E7E09DDA4E2F}"/>
          </ac:picMkLst>
        </pc:picChg>
      </pc:sldChg>
      <pc:sldChg chg="add ord">
        <pc:chgData name="Tammy Wilson" userId="e3b55da62d900d7c" providerId="LiveId" clId="{508534F9-5843-4198-B941-8FEE35DB171C}" dt="2021-10-09T23:18:47.741" v="4052"/>
        <pc:sldMkLst>
          <pc:docMk/>
          <pc:sldMk cId="3272562002" sldId="340"/>
        </pc:sldMkLst>
      </pc:sldChg>
      <pc:sldChg chg="add del">
        <pc:chgData name="Tammy Wilson" userId="e3b55da62d900d7c" providerId="LiveId" clId="{508534F9-5843-4198-B941-8FEE35DB171C}" dt="2021-10-03T20:47:41.490" v="3142" actId="2696"/>
        <pc:sldMkLst>
          <pc:docMk/>
          <pc:sldMk cId="1432800371" sldId="341"/>
        </pc:sldMkLst>
      </pc:sldChg>
      <pc:sldChg chg="add">
        <pc:chgData name="Tammy Wilson" userId="e3b55da62d900d7c" providerId="LiveId" clId="{508534F9-5843-4198-B941-8FEE35DB171C}" dt="2021-10-23T23:28:31.456" v="9685"/>
        <pc:sldMkLst>
          <pc:docMk/>
          <pc:sldMk cId="261848210" sldId="342"/>
        </pc:sldMkLst>
      </pc:sldChg>
      <pc:sldChg chg="modSp add del">
        <pc:chgData name="Tammy Wilson" userId="e3b55da62d900d7c" providerId="LiveId" clId="{508534F9-5843-4198-B941-8FEE35DB171C}" dt="2021-10-23T23:27:53.883" v="9684" actId="2696"/>
        <pc:sldMkLst>
          <pc:docMk/>
          <pc:sldMk cId="711372622" sldId="342"/>
        </pc:sldMkLst>
        <pc:spChg chg="mod">
          <ac:chgData name="Tammy Wilson" userId="e3b55da62d900d7c" providerId="LiveId" clId="{508534F9-5843-4198-B941-8FEE35DB171C}" dt="2021-10-03T20:35:30.260" v="2839" actId="20577"/>
          <ac:spMkLst>
            <pc:docMk/>
            <pc:sldMk cId="711372622" sldId="342"/>
            <ac:spMk id="2" creationId="{D45EC65C-CF27-48D1-911D-FCEEEF15231B}"/>
          </ac:spMkLst>
        </pc:spChg>
        <pc:spChg chg="mod">
          <ac:chgData name="Tammy Wilson" userId="e3b55da62d900d7c" providerId="LiveId" clId="{508534F9-5843-4198-B941-8FEE35DB171C}" dt="2021-10-03T20:38:06.415" v="3055" actId="20577"/>
          <ac:spMkLst>
            <pc:docMk/>
            <pc:sldMk cId="711372622" sldId="342"/>
            <ac:spMk id="3" creationId="{8DDD4A24-BA18-487B-AC79-C4C6D550AC17}"/>
          </ac:spMkLst>
        </pc:spChg>
      </pc:sldChg>
      <pc:sldChg chg="modSp add ord">
        <pc:chgData name="Tammy Wilson" userId="e3b55da62d900d7c" providerId="LiveId" clId="{508534F9-5843-4198-B941-8FEE35DB171C}" dt="2021-10-09T23:34:56.007" v="4804" actId="20577"/>
        <pc:sldMkLst>
          <pc:docMk/>
          <pc:sldMk cId="454465369" sldId="343"/>
        </pc:sldMkLst>
        <pc:spChg chg="mod">
          <ac:chgData name="Tammy Wilson" userId="e3b55da62d900d7c" providerId="LiveId" clId="{508534F9-5843-4198-B941-8FEE35DB171C}" dt="2021-10-09T23:29:17.575" v="4524" actId="20577"/>
          <ac:spMkLst>
            <pc:docMk/>
            <pc:sldMk cId="454465369" sldId="343"/>
            <ac:spMk id="2" creationId="{D45EC65C-CF27-48D1-911D-FCEEEF15231B}"/>
          </ac:spMkLst>
        </pc:spChg>
        <pc:spChg chg="mod">
          <ac:chgData name="Tammy Wilson" userId="e3b55da62d900d7c" providerId="LiveId" clId="{508534F9-5843-4198-B941-8FEE35DB171C}" dt="2021-10-09T23:34:56.007" v="4804" actId="20577"/>
          <ac:spMkLst>
            <pc:docMk/>
            <pc:sldMk cId="454465369" sldId="343"/>
            <ac:spMk id="3" creationId="{8DDD4A24-BA18-487B-AC79-C4C6D550AC17}"/>
          </ac:spMkLst>
        </pc:spChg>
      </pc:sldChg>
      <pc:sldChg chg="modSp add">
        <pc:chgData name="Tammy Wilson" userId="e3b55da62d900d7c" providerId="LiveId" clId="{508534F9-5843-4198-B941-8FEE35DB171C}" dt="2021-10-23T22:52:09.094" v="8166" actId="20577"/>
        <pc:sldMkLst>
          <pc:docMk/>
          <pc:sldMk cId="4117321498" sldId="344"/>
        </pc:sldMkLst>
        <pc:spChg chg="mod">
          <ac:chgData name="Tammy Wilson" userId="e3b55da62d900d7c" providerId="LiveId" clId="{508534F9-5843-4198-B941-8FEE35DB171C}" dt="2021-10-23T22:52:09.094" v="8166" actId="20577"/>
          <ac:spMkLst>
            <pc:docMk/>
            <pc:sldMk cId="4117321498" sldId="344"/>
            <ac:spMk id="2" creationId="{6EE974E0-8FD3-44B4-9C5B-11D8040606EA}"/>
          </ac:spMkLst>
        </pc:spChg>
        <pc:spChg chg="mod">
          <ac:chgData name="Tammy Wilson" userId="e3b55da62d900d7c" providerId="LiveId" clId="{508534F9-5843-4198-B941-8FEE35DB171C}" dt="2021-10-23T22:52:00.856" v="8160" actId="20577"/>
          <ac:spMkLst>
            <pc:docMk/>
            <pc:sldMk cId="4117321498" sldId="344"/>
            <ac:spMk id="3" creationId="{21C66563-7B55-4E8E-99B5-F52EECDB771D}"/>
          </ac:spMkLst>
        </pc:spChg>
      </pc:sldChg>
      <pc:sldChg chg="modSp add del">
        <pc:chgData name="Tammy Wilson" userId="e3b55da62d900d7c" providerId="LiveId" clId="{508534F9-5843-4198-B941-8FEE35DB171C}" dt="2021-10-09T22:56:34.216" v="3481" actId="2696"/>
        <pc:sldMkLst>
          <pc:docMk/>
          <pc:sldMk cId="248047104" sldId="345"/>
        </pc:sldMkLst>
        <pc:spChg chg="mod">
          <ac:chgData name="Tammy Wilson" userId="e3b55da62d900d7c" providerId="LiveId" clId="{508534F9-5843-4198-B941-8FEE35DB171C}" dt="2021-10-09T22:55:53.615" v="3470"/>
          <ac:spMkLst>
            <pc:docMk/>
            <pc:sldMk cId="248047104" sldId="345"/>
            <ac:spMk id="3" creationId="{FD7EA531-C4F3-46B1-A3AA-907ADFDF5A46}"/>
          </ac:spMkLst>
        </pc:spChg>
      </pc:sldChg>
      <pc:sldChg chg="modSp add">
        <pc:chgData name="Tammy Wilson" userId="e3b55da62d900d7c" providerId="LiveId" clId="{508534F9-5843-4198-B941-8FEE35DB171C}" dt="2021-10-09T23:13:28.869" v="3997" actId="20577"/>
        <pc:sldMkLst>
          <pc:docMk/>
          <pc:sldMk cId="1223244624" sldId="345"/>
        </pc:sldMkLst>
        <pc:spChg chg="mod">
          <ac:chgData name="Tammy Wilson" userId="e3b55da62d900d7c" providerId="LiveId" clId="{508534F9-5843-4198-B941-8FEE35DB171C}" dt="2021-10-09T23:02:11.153" v="3647" actId="20577"/>
          <ac:spMkLst>
            <pc:docMk/>
            <pc:sldMk cId="1223244624" sldId="345"/>
            <ac:spMk id="2" creationId="{B1EBFD0D-77B6-4CCA-A4AF-5E046780A909}"/>
          </ac:spMkLst>
        </pc:spChg>
        <pc:spChg chg="mod">
          <ac:chgData name="Tammy Wilson" userId="e3b55da62d900d7c" providerId="LiveId" clId="{508534F9-5843-4198-B941-8FEE35DB171C}" dt="2021-10-09T23:13:28.869" v="3997" actId="20577"/>
          <ac:spMkLst>
            <pc:docMk/>
            <pc:sldMk cId="1223244624" sldId="345"/>
            <ac:spMk id="3" creationId="{23E38AA4-BE91-4762-9619-0C37DE94FC7C}"/>
          </ac:spMkLst>
        </pc:spChg>
      </pc:sldChg>
      <pc:sldChg chg="addSp delSp modSp add">
        <pc:chgData name="Tammy Wilson" userId="e3b55da62d900d7c" providerId="LiveId" clId="{508534F9-5843-4198-B941-8FEE35DB171C}" dt="2021-10-09T23:08:47.413" v="3874" actId="14100"/>
        <pc:sldMkLst>
          <pc:docMk/>
          <pc:sldMk cId="624662654" sldId="346"/>
        </pc:sldMkLst>
        <pc:spChg chg="del">
          <ac:chgData name="Tammy Wilson" userId="e3b55da62d900d7c" providerId="LiveId" clId="{508534F9-5843-4198-B941-8FEE35DB171C}" dt="2021-10-09T23:07:50.326" v="3867"/>
          <ac:spMkLst>
            <pc:docMk/>
            <pc:sldMk cId="624662654" sldId="346"/>
            <ac:spMk id="3" creationId="{1C0A7B30-17A8-4BB1-B919-D159FF2E803C}"/>
          </ac:spMkLst>
        </pc:spChg>
        <pc:picChg chg="add mod">
          <ac:chgData name="Tammy Wilson" userId="e3b55da62d900d7c" providerId="LiveId" clId="{508534F9-5843-4198-B941-8FEE35DB171C}" dt="2021-10-09T23:07:55.228" v="3869" actId="1076"/>
          <ac:picMkLst>
            <pc:docMk/>
            <pc:sldMk cId="624662654" sldId="346"/>
            <ac:picMk id="4" creationId="{DA711238-B587-4D77-91C9-A3B07490DA2F}"/>
          </ac:picMkLst>
        </pc:picChg>
        <pc:picChg chg="add mod">
          <ac:chgData name="Tammy Wilson" userId="e3b55da62d900d7c" providerId="LiveId" clId="{508534F9-5843-4198-B941-8FEE35DB171C}" dt="2021-10-09T23:08:47.413" v="3874" actId="14100"/>
          <ac:picMkLst>
            <pc:docMk/>
            <pc:sldMk cId="624662654" sldId="346"/>
            <ac:picMk id="5" creationId="{74D0ADFB-F455-471F-B7DA-8E4FAE8453BF}"/>
          </ac:picMkLst>
        </pc:picChg>
      </pc:sldChg>
      <pc:sldChg chg="addSp delSp modSp add">
        <pc:chgData name="Tammy Wilson" userId="e3b55da62d900d7c" providerId="LiveId" clId="{508534F9-5843-4198-B941-8FEE35DB171C}" dt="2021-10-09T23:19:50.027" v="4059" actId="1076"/>
        <pc:sldMkLst>
          <pc:docMk/>
          <pc:sldMk cId="1201413032" sldId="347"/>
        </pc:sldMkLst>
        <pc:spChg chg="del">
          <ac:chgData name="Tammy Wilson" userId="e3b55da62d900d7c" providerId="LiveId" clId="{508534F9-5843-4198-B941-8FEE35DB171C}" dt="2021-10-09T23:19:46.411" v="4057"/>
          <ac:spMkLst>
            <pc:docMk/>
            <pc:sldMk cId="1201413032" sldId="347"/>
            <ac:spMk id="3" creationId="{008FCF18-ACEC-4452-8FE2-07BBA4001121}"/>
          </ac:spMkLst>
        </pc:spChg>
        <pc:picChg chg="add mod">
          <ac:chgData name="Tammy Wilson" userId="e3b55da62d900d7c" providerId="LiveId" clId="{508534F9-5843-4198-B941-8FEE35DB171C}" dt="2021-10-09T23:19:50.027" v="4059" actId="1076"/>
          <ac:picMkLst>
            <pc:docMk/>
            <pc:sldMk cId="1201413032" sldId="347"/>
            <ac:picMk id="4" creationId="{2360E92B-B546-4022-B09B-A865DC4298DB}"/>
          </ac:picMkLst>
        </pc:picChg>
      </pc:sldChg>
      <pc:sldChg chg="modSp add">
        <pc:chgData name="Tammy Wilson" userId="e3b55da62d900d7c" providerId="LiveId" clId="{508534F9-5843-4198-B941-8FEE35DB171C}" dt="2021-10-10T02:30:21.716" v="4845" actId="20577"/>
        <pc:sldMkLst>
          <pc:docMk/>
          <pc:sldMk cId="3986061142" sldId="348"/>
        </pc:sldMkLst>
        <pc:spChg chg="mod">
          <ac:chgData name="Tammy Wilson" userId="e3b55da62d900d7c" providerId="LiveId" clId="{508534F9-5843-4198-B941-8FEE35DB171C}" dt="2021-10-10T02:30:21.716" v="4845" actId="20577"/>
          <ac:spMkLst>
            <pc:docMk/>
            <pc:sldMk cId="3986061142" sldId="348"/>
            <ac:spMk id="3" creationId="{78F0CC15-A9E3-46FE-95EE-E9C92EAF1E69}"/>
          </ac:spMkLst>
        </pc:spChg>
      </pc:sldChg>
      <pc:sldChg chg="addSp delSp modSp add modNotesTx">
        <pc:chgData name="Tammy Wilson" userId="e3b55da62d900d7c" providerId="LiveId" clId="{508534F9-5843-4198-B941-8FEE35DB171C}" dt="2021-10-10T14:31:54.336" v="5147" actId="1076"/>
        <pc:sldMkLst>
          <pc:docMk/>
          <pc:sldMk cId="303644194" sldId="349"/>
        </pc:sldMkLst>
        <pc:spChg chg="del">
          <ac:chgData name="Tammy Wilson" userId="e3b55da62d900d7c" providerId="LiveId" clId="{508534F9-5843-4198-B941-8FEE35DB171C}" dt="2021-10-10T14:24:13.036" v="4847"/>
          <ac:spMkLst>
            <pc:docMk/>
            <pc:sldMk cId="303644194" sldId="349"/>
            <ac:spMk id="3" creationId="{457F8053-2338-4DD7-A7A9-F6DBF5B491EB}"/>
          </ac:spMkLst>
        </pc:spChg>
        <pc:picChg chg="add mod">
          <ac:chgData name="Tammy Wilson" userId="e3b55da62d900d7c" providerId="LiveId" clId="{508534F9-5843-4198-B941-8FEE35DB171C}" dt="2021-10-10T14:26:54.245" v="4852" actId="1076"/>
          <ac:picMkLst>
            <pc:docMk/>
            <pc:sldMk cId="303644194" sldId="349"/>
            <ac:picMk id="4" creationId="{7A2EE32B-1425-4A1D-96E1-C2E9DB5CEC9D}"/>
          </ac:picMkLst>
        </pc:picChg>
        <pc:picChg chg="add mod">
          <ac:chgData name="Tammy Wilson" userId="e3b55da62d900d7c" providerId="LiveId" clId="{508534F9-5843-4198-B941-8FEE35DB171C}" dt="2021-10-10T14:26:58.582" v="4854" actId="14100"/>
          <ac:picMkLst>
            <pc:docMk/>
            <pc:sldMk cId="303644194" sldId="349"/>
            <ac:picMk id="5" creationId="{4735925C-C247-41CF-8CD6-3B1DAB5B807C}"/>
          </ac:picMkLst>
        </pc:picChg>
        <pc:picChg chg="add mod">
          <ac:chgData name="Tammy Wilson" userId="e3b55da62d900d7c" providerId="LiveId" clId="{508534F9-5843-4198-B941-8FEE35DB171C}" dt="2021-10-10T14:27:26.848" v="4856" actId="1076"/>
          <ac:picMkLst>
            <pc:docMk/>
            <pc:sldMk cId="303644194" sldId="349"/>
            <ac:picMk id="6" creationId="{450D0BC4-A75E-4CF2-994B-6D2AC38C0C0B}"/>
          </ac:picMkLst>
        </pc:picChg>
        <pc:picChg chg="add mod">
          <ac:chgData name="Tammy Wilson" userId="e3b55da62d900d7c" providerId="LiveId" clId="{508534F9-5843-4198-B941-8FEE35DB171C}" dt="2021-10-10T14:31:54.336" v="5147" actId="1076"/>
          <ac:picMkLst>
            <pc:docMk/>
            <pc:sldMk cId="303644194" sldId="349"/>
            <ac:picMk id="7" creationId="{754D8A15-D1F0-445E-B128-988DE24C0601}"/>
          </ac:picMkLst>
        </pc:picChg>
      </pc:sldChg>
      <pc:sldChg chg="addSp delSp modSp add">
        <pc:chgData name="Tammy Wilson" userId="e3b55da62d900d7c" providerId="LiveId" clId="{508534F9-5843-4198-B941-8FEE35DB171C}" dt="2021-10-10T14:25:43.047" v="4849"/>
        <pc:sldMkLst>
          <pc:docMk/>
          <pc:sldMk cId="162085867" sldId="350"/>
        </pc:sldMkLst>
        <pc:spChg chg="del">
          <ac:chgData name="Tammy Wilson" userId="e3b55da62d900d7c" providerId="LiveId" clId="{508534F9-5843-4198-B941-8FEE35DB171C}" dt="2021-10-10T14:25:43.047" v="4849"/>
          <ac:spMkLst>
            <pc:docMk/>
            <pc:sldMk cId="162085867" sldId="350"/>
            <ac:spMk id="3" creationId="{F02B4687-E484-4E02-9458-636B3DBCFE51}"/>
          </ac:spMkLst>
        </pc:spChg>
        <pc:picChg chg="add mod">
          <ac:chgData name="Tammy Wilson" userId="e3b55da62d900d7c" providerId="LiveId" clId="{508534F9-5843-4198-B941-8FEE35DB171C}" dt="2021-10-10T14:25:43.047" v="4849"/>
          <ac:picMkLst>
            <pc:docMk/>
            <pc:sldMk cId="162085867" sldId="350"/>
            <ac:picMk id="4" creationId="{48A5858C-1BE1-4238-833D-7F6EE762A017}"/>
          </ac:picMkLst>
        </pc:picChg>
      </pc:sldChg>
      <pc:sldChg chg="addSp delSp modSp add">
        <pc:chgData name="Tammy Wilson" userId="e3b55da62d900d7c" providerId="LiveId" clId="{508534F9-5843-4198-B941-8FEE35DB171C}" dt="2021-10-10T14:32:31.220" v="5149"/>
        <pc:sldMkLst>
          <pc:docMk/>
          <pc:sldMk cId="4230675258" sldId="351"/>
        </pc:sldMkLst>
        <pc:spChg chg="del">
          <ac:chgData name="Tammy Wilson" userId="e3b55da62d900d7c" providerId="LiveId" clId="{508534F9-5843-4198-B941-8FEE35DB171C}" dt="2021-10-10T14:32:31.220" v="5149"/>
          <ac:spMkLst>
            <pc:docMk/>
            <pc:sldMk cId="4230675258" sldId="351"/>
            <ac:spMk id="3" creationId="{552F93C4-AC74-4F4E-87D7-5DA840AD8421}"/>
          </ac:spMkLst>
        </pc:spChg>
        <pc:picChg chg="add mod">
          <ac:chgData name="Tammy Wilson" userId="e3b55da62d900d7c" providerId="LiveId" clId="{508534F9-5843-4198-B941-8FEE35DB171C}" dt="2021-10-10T14:32:31.220" v="5149"/>
          <ac:picMkLst>
            <pc:docMk/>
            <pc:sldMk cId="4230675258" sldId="351"/>
            <ac:picMk id="4" creationId="{BDEE659A-F130-4BD1-9491-7C44A9DAB748}"/>
          </ac:picMkLst>
        </pc:picChg>
      </pc:sldChg>
      <pc:sldChg chg="addSp modSp add">
        <pc:chgData name="Tammy Wilson" userId="e3b55da62d900d7c" providerId="LiveId" clId="{508534F9-5843-4198-B941-8FEE35DB171C}" dt="2021-10-10T14:38:06.524" v="5282" actId="20577"/>
        <pc:sldMkLst>
          <pc:docMk/>
          <pc:sldMk cId="4294570156" sldId="352"/>
        </pc:sldMkLst>
        <pc:spChg chg="mod">
          <ac:chgData name="Tammy Wilson" userId="e3b55da62d900d7c" providerId="LiveId" clId="{508534F9-5843-4198-B941-8FEE35DB171C}" dt="2021-10-10T14:38:06.524" v="5282" actId="20577"/>
          <ac:spMkLst>
            <pc:docMk/>
            <pc:sldMk cId="4294570156" sldId="352"/>
            <ac:spMk id="3" creationId="{181A0BD8-9897-4B46-98D3-B349D129599E}"/>
          </ac:spMkLst>
        </pc:spChg>
        <pc:picChg chg="add mod">
          <ac:chgData name="Tammy Wilson" userId="e3b55da62d900d7c" providerId="LiveId" clId="{508534F9-5843-4198-B941-8FEE35DB171C}" dt="2021-10-10T14:37:15.569" v="5243" actId="14100"/>
          <ac:picMkLst>
            <pc:docMk/>
            <pc:sldMk cId="4294570156" sldId="352"/>
            <ac:picMk id="4" creationId="{70E3F76C-F779-45DD-AF00-20F753F981E5}"/>
          </ac:picMkLst>
        </pc:picChg>
        <pc:picChg chg="add mod">
          <ac:chgData name="Tammy Wilson" userId="e3b55da62d900d7c" providerId="LiveId" clId="{508534F9-5843-4198-B941-8FEE35DB171C}" dt="2021-10-10T14:37:13.219" v="5242" actId="14100"/>
          <ac:picMkLst>
            <pc:docMk/>
            <pc:sldMk cId="4294570156" sldId="352"/>
            <ac:picMk id="5" creationId="{487ED572-FF46-4E65-881B-F6AFB5A309E9}"/>
          </ac:picMkLst>
        </pc:picChg>
      </pc:sldChg>
      <pc:sldChg chg="add del">
        <pc:chgData name="Tammy Wilson" userId="e3b55da62d900d7c" providerId="LiveId" clId="{508534F9-5843-4198-B941-8FEE35DB171C}" dt="2021-10-10T14:55:29.802" v="6094" actId="2696"/>
        <pc:sldMkLst>
          <pc:docMk/>
          <pc:sldMk cId="632844907" sldId="353"/>
        </pc:sldMkLst>
      </pc:sldChg>
      <pc:sldChg chg="modSp add">
        <pc:chgData name="Tammy Wilson" userId="e3b55da62d900d7c" providerId="LiveId" clId="{508534F9-5843-4198-B941-8FEE35DB171C}" dt="2021-10-10T14:39:36.802" v="5381" actId="20577"/>
        <pc:sldMkLst>
          <pc:docMk/>
          <pc:sldMk cId="754695690" sldId="354"/>
        </pc:sldMkLst>
        <pc:spChg chg="mod">
          <ac:chgData name="Tammy Wilson" userId="e3b55da62d900d7c" providerId="LiveId" clId="{508534F9-5843-4198-B941-8FEE35DB171C}" dt="2021-10-10T14:39:36.802" v="5381" actId="20577"/>
          <ac:spMkLst>
            <pc:docMk/>
            <pc:sldMk cId="754695690" sldId="354"/>
            <ac:spMk id="2" creationId="{D45EC65C-CF27-48D1-911D-FCEEEF15231B}"/>
          </ac:spMkLst>
        </pc:spChg>
      </pc:sldChg>
      <pc:sldChg chg="addSp delSp modSp add ord">
        <pc:chgData name="Tammy Wilson" userId="e3b55da62d900d7c" providerId="LiveId" clId="{508534F9-5843-4198-B941-8FEE35DB171C}" dt="2021-10-10T14:49:22.474" v="5813" actId="14100"/>
        <pc:sldMkLst>
          <pc:docMk/>
          <pc:sldMk cId="1054568317" sldId="355"/>
        </pc:sldMkLst>
        <pc:spChg chg="mod">
          <ac:chgData name="Tammy Wilson" userId="e3b55da62d900d7c" providerId="LiveId" clId="{508534F9-5843-4198-B941-8FEE35DB171C}" dt="2021-10-10T14:45:44.380" v="5642" actId="20577"/>
          <ac:spMkLst>
            <pc:docMk/>
            <pc:sldMk cId="1054568317" sldId="355"/>
            <ac:spMk id="2" creationId="{BD64A864-8DC7-4625-9817-95B5A64B7ADB}"/>
          </ac:spMkLst>
        </pc:spChg>
        <pc:spChg chg="mod">
          <ac:chgData name="Tammy Wilson" userId="e3b55da62d900d7c" providerId="LiveId" clId="{508534F9-5843-4198-B941-8FEE35DB171C}" dt="2021-10-10T14:46:47.042" v="5787" actId="20577"/>
          <ac:spMkLst>
            <pc:docMk/>
            <pc:sldMk cId="1054568317" sldId="355"/>
            <ac:spMk id="3" creationId="{15821165-3533-4DDF-8FC3-C86CF23C20B6}"/>
          </ac:spMkLst>
        </pc:spChg>
        <pc:picChg chg="add del mod">
          <ac:chgData name="Tammy Wilson" userId="e3b55da62d900d7c" providerId="LiveId" clId="{508534F9-5843-4198-B941-8FEE35DB171C}" dt="2021-10-10T14:49:16.759" v="5809" actId="478"/>
          <ac:picMkLst>
            <pc:docMk/>
            <pc:sldMk cId="1054568317" sldId="355"/>
            <ac:picMk id="4" creationId="{309B5107-5B92-4A03-9DA3-91F3EB426152}"/>
          </ac:picMkLst>
        </pc:picChg>
        <pc:picChg chg="add del mod">
          <ac:chgData name="Tammy Wilson" userId="e3b55da62d900d7c" providerId="LiveId" clId="{508534F9-5843-4198-B941-8FEE35DB171C}" dt="2021-10-10T14:48:11.583" v="5799" actId="478"/>
          <ac:picMkLst>
            <pc:docMk/>
            <pc:sldMk cId="1054568317" sldId="355"/>
            <ac:picMk id="5" creationId="{EB346909-0A3C-43B6-9DC9-16B1798EC460}"/>
          </ac:picMkLst>
        </pc:picChg>
        <pc:picChg chg="add mod">
          <ac:chgData name="Tammy Wilson" userId="e3b55da62d900d7c" providerId="LiveId" clId="{508534F9-5843-4198-B941-8FEE35DB171C}" dt="2021-10-10T14:48:38.597" v="5805" actId="1076"/>
          <ac:picMkLst>
            <pc:docMk/>
            <pc:sldMk cId="1054568317" sldId="355"/>
            <ac:picMk id="6" creationId="{F400343B-0D1F-475D-BB74-89BCF00EAC94}"/>
          </ac:picMkLst>
        </pc:picChg>
        <pc:picChg chg="add mod">
          <ac:chgData name="Tammy Wilson" userId="e3b55da62d900d7c" providerId="LiveId" clId="{508534F9-5843-4198-B941-8FEE35DB171C}" dt="2021-10-10T14:48:43.110" v="5808" actId="14100"/>
          <ac:picMkLst>
            <pc:docMk/>
            <pc:sldMk cId="1054568317" sldId="355"/>
            <ac:picMk id="7" creationId="{C08B941F-E01E-4ED4-863D-77692D05AC59}"/>
          </ac:picMkLst>
        </pc:picChg>
        <pc:picChg chg="add mod">
          <ac:chgData name="Tammy Wilson" userId="e3b55da62d900d7c" providerId="LiveId" clId="{508534F9-5843-4198-B941-8FEE35DB171C}" dt="2021-10-10T14:49:22.474" v="5813" actId="14100"/>
          <ac:picMkLst>
            <pc:docMk/>
            <pc:sldMk cId="1054568317" sldId="355"/>
            <ac:picMk id="8" creationId="{27B27CB2-4A53-4F5A-BA94-98033D89BDB5}"/>
          </ac:picMkLst>
        </pc:picChg>
      </pc:sldChg>
      <pc:sldChg chg="modSp add ord modNotesTx">
        <pc:chgData name="Tammy Wilson" userId="e3b55da62d900d7c" providerId="LiveId" clId="{508534F9-5843-4198-B941-8FEE35DB171C}" dt="2021-10-10T14:44:19.900" v="5613" actId="20577"/>
        <pc:sldMkLst>
          <pc:docMk/>
          <pc:sldMk cId="3841102358" sldId="356"/>
        </pc:sldMkLst>
        <pc:spChg chg="mod">
          <ac:chgData name="Tammy Wilson" userId="e3b55da62d900d7c" providerId="LiveId" clId="{508534F9-5843-4198-B941-8FEE35DB171C}" dt="2021-10-10T14:43:58.040" v="5589"/>
          <ac:spMkLst>
            <pc:docMk/>
            <pc:sldMk cId="3841102358" sldId="356"/>
            <ac:spMk id="2" creationId="{9CE4A29D-540C-4B45-B122-0EC50B05FF69}"/>
          </ac:spMkLst>
        </pc:spChg>
        <pc:spChg chg="mod">
          <ac:chgData name="Tammy Wilson" userId="e3b55da62d900d7c" providerId="LiveId" clId="{508534F9-5843-4198-B941-8FEE35DB171C}" dt="2021-10-10T14:44:02.913" v="5591" actId="27636"/>
          <ac:spMkLst>
            <pc:docMk/>
            <pc:sldMk cId="3841102358" sldId="356"/>
            <ac:spMk id="3" creationId="{181A0BD8-9897-4B46-98D3-B349D129599E}"/>
          </ac:spMkLst>
        </pc:spChg>
      </pc:sldChg>
      <pc:sldChg chg="addSp modSp add">
        <pc:chgData name="Tammy Wilson" userId="e3b55da62d900d7c" providerId="LiveId" clId="{508534F9-5843-4198-B941-8FEE35DB171C}" dt="2021-10-10T14:53:35.049" v="6034" actId="20577"/>
        <pc:sldMkLst>
          <pc:docMk/>
          <pc:sldMk cId="3429662895" sldId="357"/>
        </pc:sldMkLst>
        <pc:spChg chg="mod">
          <ac:chgData name="Tammy Wilson" userId="e3b55da62d900d7c" providerId="LiveId" clId="{508534F9-5843-4198-B941-8FEE35DB171C}" dt="2021-10-10T14:50:08.133" v="5840" actId="20577"/>
          <ac:spMkLst>
            <pc:docMk/>
            <pc:sldMk cId="3429662895" sldId="357"/>
            <ac:spMk id="2" creationId="{ABDFB690-01E9-49A3-8244-48FC455ECB53}"/>
          </ac:spMkLst>
        </pc:spChg>
        <pc:spChg chg="mod">
          <ac:chgData name="Tammy Wilson" userId="e3b55da62d900d7c" providerId="LiveId" clId="{508534F9-5843-4198-B941-8FEE35DB171C}" dt="2021-10-10T14:53:35.049" v="6034" actId="20577"/>
          <ac:spMkLst>
            <pc:docMk/>
            <pc:sldMk cId="3429662895" sldId="357"/>
            <ac:spMk id="3" creationId="{CEA28DF7-51C4-49BE-BD00-A1C5B95DE0C7}"/>
          </ac:spMkLst>
        </pc:spChg>
        <pc:picChg chg="add mod">
          <ac:chgData name="Tammy Wilson" userId="e3b55da62d900d7c" providerId="LiveId" clId="{508534F9-5843-4198-B941-8FEE35DB171C}" dt="2021-10-10T14:53:21.558" v="6013" actId="1076"/>
          <ac:picMkLst>
            <pc:docMk/>
            <pc:sldMk cId="3429662895" sldId="357"/>
            <ac:picMk id="4" creationId="{66156B04-2ACF-4E5E-887B-65A7932591F3}"/>
          </ac:picMkLst>
        </pc:picChg>
      </pc:sldChg>
      <pc:sldChg chg="addSp delSp modSp add">
        <pc:chgData name="Tammy Wilson" userId="e3b55da62d900d7c" providerId="LiveId" clId="{508534F9-5843-4198-B941-8FEE35DB171C}" dt="2021-10-10T14:54:44.912" v="6070" actId="14100"/>
        <pc:sldMkLst>
          <pc:docMk/>
          <pc:sldMk cId="3367888734" sldId="358"/>
        </pc:sldMkLst>
        <pc:spChg chg="mod">
          <ac:chgData name="Tammy Wilson" userId="e3b55da62d900d7c" providerId="LiveId" clId="{508534F9-5843-4198-B941-8FEE35DB171C}" dt="2021-10-10T14:54:26.166" v="6069" actId="20577"/>
          <ac:spMkLst>
            <pc:docMk/>
            <pc:sldMk cId="3367888734" sldId="358"/>
            <ac:spMk id="2" creationId="{91768E2D-F1C8-41F3-B3C7-9DEDE364FF66}"/>
          </ac:spMkLst>
        </pc:spChg>
        <pc:spChg chg="del">
          <ac:chgData name="Tammy Wilson" userId="e3b55da62d900d7c" providerId="LiveId" clId="{508534F9-5843-4198-B941-8FEE35DB171C}" dt="2021-10-10T14:54:10.185" v="6036"/>
          <ac:spMkLst>
            <pc:docMk/>
            <pc:sldMk cId="3367888734" sldId="358"/>
            <ac:spMk id="3" creationId="{6FF3DD7F-5494-432C-A62D-CDEC60E38FB0}"/>
          </ac:spMkLst>
        </pc:spChg>
        <pc:picChg chg="add mod">
          <ac:chgData name="Tammy Wilson" userId="e3b55da62d900d7c" providerId="LiveId" clId="{508534F9-5843-4198-B941-8FEE35DB171C}" dt="2021-10-10T14:54:44.912" v="6070" actId="14100"/>
          <ac:picMkLst>
            <pc:docMk/>
            <pc:sldMk cId="3367888734" sldId="358"/>
            <ac:picMk id="4" creationId="{117B141F-4263-47C9-B06B-46B187696BB8}"/>
          </ac:picMkLst>
        </pc:picChg>
      </pc:sldChg>
      <pc:sldChg chg="addSp modSp add">
        <pc:chgData name="Tammy Wilson" userId="e3b55da62d900d7c" providerId="LiveId" clId="{508534F9-5843-4198-B941-8FEE35DB171C}" dt="2021-10-10T15:04:02.188" v="6421" actId="20577"/>
        <pc:sldMkLst>
          <pc:docMk/>
          <pc:sldMk cId="3053468478" sldId="359"/>
        </pc:sldMkLst>
        <pc:spChg chg="mod">
          <ac:chgData name="Tammy Wilson" userId="e3b55da62d900d7c" providerId="LiveId" clId="{508534F9-5843-4198-B941-8FEE35DB171C}" dt="2021-10-10T15:04:02.188" v="6421" actId="20577"/>
          <ac:spMkLst>
            <pc:docMk/>
            <pc:sldMk cId="3053468478" sldId="359"/>
            <ac:spMk id="2" creationId="{5D6ADA9A-EC19-434A-868B-580B10A1EB70}"/>
          </ac:spMkLst>
        </pc:spChg>
        <pc:spChg chg="mod">
          <ac:chgData name="Tammy Wilson" userId="e3b55da62d900d7c" providerId="LiveId" clId="{508534F9-5843-4198-B941-8FEE35DB171C}" dt="2021-10-10T15:03:46.645" v="6400" actId="20577"/>
          <ac:spMkLst>
            <pc:docMk/>
            <pc:sldMk cId="3053468478" sldId="359"/>
            <ac:spMk id="3" creationId="{FAF204D4-5752-4285-AEAD-E1C508B7FB3C}"/>
          </ac:spMkLst>
        </pc:spChg>
        <pc:picChg chg="add mod">
          <ac:chgData name="Tammy Wilson" userId="e3b55da62d900d7c" providerId="LiveId" clId="{508534F9-5843-4198-B941-8FEE35DB171C}" dt="2021-10-10T15:03:40.296" v="6394" actId="1076"/>
          <ac:picMkLst>
            <pc:docMk/>
            <pc:sldMk cId="3053468478" sldId="359"/>
            <ac:picMk id="4" creationId="{D2CD8F04-C77F-40B9-B26E-8CCF95D7E91D}"/>
          </ac:picMkLst>
        </pc:picChg>
        <pc:picChg chg="add mod">
          <ac:chgData name="Tammy Wilson" userId="e3b55da62d900d7c" providerId="LiveId" clId="{508534F9-5843-4198-B941-8FEE35DB171C}" dt="2021-10-10T15:03:41.344" v="6395" actId="1076"/>
          <ac:picMkLst>
            <pc:docMk/>
            <pc:sldMk cId="3053468478" sldId="359"/>
            <ac:picMk id="5" creationId="{A9AB7BEE-6690-4F26-B29B-4D906811A39D}"/>
          </ac:picMkLst>
        </pc:picChg>
      </pc:sldChg>
      <pc:sldChg chg="addSp modSp add">
        <pc:chgData name="Tammy Wilson" userId="e3b55da62d900d7c" providerId="LiveId" clId="{508534F9-5843-4198-B941-8FEE35DB171C}" dt="2021-10-10T15:17:36.167" v="6619" actId="20577"/>
        <pc:sldMkLst>
          <pc:docMk/>
          <pc:sldMk cId="3861741465" sldId="360"/>
        </pc:sldMkLst>
        <pc:spChg chg="mod">
          <ac:chgData name="Tammy Wilson" userId="e3b55da62d900d7c" providerId="LiveId" clId="{508534F9-5843-4198-B941-8FEE35DB171C}" dt="2021-10-10T15:13:28.914" v="6529" actId="20577"/>
          <ac:spMkLst>
            <pc:docMk/>
            <pc:sldMk cId="3861741465" sldId="360"/>
            <ac:spMk id="2" creationId="{21305557-B32D-467E-87D7-D6AAA7B2A422}"/>
          </ac:spMkLst>
        </pc:spChg>
        <pc:spChg chg="mod">
          <ac:chgData name="Tammy Wilson" userId="e3b55da62d900d7c" providerId="LiveId" clId="{508534F9-5843-4198-B941-8FEE35DB171C}" dt="2021-10-10T15:17:36.167" v="6619" actId="20577"/>
          <ac:spMkLst>
            <pc:docMk/>
            <pc:sldMk cId="3861741465" sldId="360"/>
            <ac:spMk id="3" creationId="{BD8C69F0-D6AA-49EF-89F4-388C9F8CC3F2}"/>
          </ac:spMkLst>
        </pc:spChg>
        <pc:picChg chg="add mod">
          <ac:chgData name="Tammy Wilson" userId="e3b55da62d900d7c" providerId="LiveId" clId="{508534F9-5843-4198-B941-8FEE35DB171C}" dt="2021-10-10T15:16:52.919" v="6569" actId="1076"/>
          <ac:picMkLst>
            <pc:docMk/>
            <pc:sldMk cId="3861741465" sldId="360"/>
            <ac:picMk id="4" creationId="{D1988187-74A7-45C5-9D5C-534A2FA16398}"/>
          </ac:picMkLst>
        </pc:picChg>
        <pc:picChg chg="add mod">
          <ac:chgData name="Tammy Wilson" userId="e3b55da62d900d7c" providerId="LiveId" clId="{508534F9-5843-4198-B941-8FEE35DB171C}" dt="2021-10-10T15:16:47.253" v="6566" actId="1076"/>
          <ac:picMkLst>
            <pc:docMk/>
            <pc:sldMk cId="3861741465" sldId="360"/>
            <ac:picMk id="5" creationId="{B8348E21-2C36-47F1-8B3A-37D0CDC7870F}"/>
          </ac:picMkLst>
        </pc:picChg>
        <pc:picChg chg="add mod">
          <ac:chgData name="Tammy Wilson" userId="e3b55da62d900d7c" providerId="LiveId" clId="{508534F9-5843-4198-B941-8FEE35DB171C}" dt="2021-10-10T15:16:51.514" v="6568" actId="1076"/>
          <ac:picMkLst>
            <pc:docMk/>
            <pc:sldMk cId="3861741465" sldId="360"/>
            <ac:picMk id="6" creationId="{EC0A182D-3681-4624-907F-592038EE4730}"/>
          </ac:picMkLst>
        </pc:picChg>
        <pc:picChg chg="add mod">
          <ac:chgData name="Tammy Wilson" userId="e3b55da62d900d7c" providerId="LiveId" clId="{508534F9-5843-4198-B941-8FEE35DB171C}" dt="2021-10-10T15:16:49.211" v="6567" actId="1076"/>
          <ac:picMkLst>
            <pc:docMk/>
            <pc:sldMk cId="3861741465" sldId="360"/>
            <ac:picMk id="7" creationId="{9D84875A-E152-4BA0-BA7B-50BA9EF20B81}"/>
          </ac:picMkLst>
        </pc:picChg>
      </pc:sldChg>
      <pc:sldChg chg="addSp delSp modSp add">
        <pc:chgData name="Tammy Wilson" userId="e3b55da62d900d7c" providerId="LiveId" clId="{508534F9-5843-4198-B941-8FEE35DB171C}" dt="2021-10-10T15:19:25.452" v="6727" actId="1076"/>
        <pc:sldMkLst>
          <pc:docMk/>
          <pc:sldMk cId="1688078743" sldId="361"/>
        </pc:sldMkLst>
        <pc:spChg chg="mod">
          <ac:chgData name="Tammy Wilson" userId="e3b55da62d900d7c" providerId="LiveId" clId="{508534F9-5843-4198-B941-8FEE35DB171C}" dt="2021-10-10T15:19:09.772" v="6725" actId="20577"/>
          <ac:spMkLst>
            <pc:docMk/>
            <pc:sldMk cId="1688078743" sldId="361"/>
            <ac:spMk id="3" creationId="{BD8C69F0-D6AA-49EF-89F4-388C9F8CC3F2}"/>
          </ac:spMkLst>
        </pc:spChg>
        <pc:picChg chg="del mod">
          <ac:chgData name="Tammy Wilson" userId="e3b55da62d900d7c" providerId="LiveId" clId="{508534F9-5843-4198-B941-8FEE35DB171C}" dt="2021-10-10T15:18:04.337" v="6677" actId="478"/>
          <ac:picMkLst>
            <pc:docMk/>
            <pc:sldMk cId="1688078743" sldId="361"/>
            <ac:picMk id="4" creationId="{D1988187-74A7-45C5-9D5C-534A2FA16398}"/>
          </ac:picMkLst>
        </pc:picChg>
        <pc:picChg chg="del">
          <ac:chgData name="Tammy Wilson" userId="e3b55da62d900d7c" providerId="LiveId" clId="{508534F9-5843-4198-B941-8FEE35DB171C}" dt="2021-10-10T15:18:06.770" v="6680" actId="478"/>
          <ac:picMkLst>
            <pc:docMk/>
            <pc:sldMk cId="1688078743" sldId="361"/>
            <ac:picMk id="5" creationId="{B8348E21-2C36-47F1-8B3A-37D0CDC7870F}"/>
          </ac:picMkLst>
        </pc:picChg>
        <pc:picChg chg="del">
          <ac:chgData name="Tammy Wilson" userId="e3b55da62d900d7c" providerId="LiveId" clId="{508534F9-5843-4198-B941-8FEE35DB171C}" dt="2021-10-10T15:18:05.190" v="6678" actId="478"/>
          <ac:picMkLst>
            <pc:docMk/>
            <pc:sldMk cId="1688078743" sldId="361"/>
            <ac:picMk id="6" creationId="{EC0A182D-3681-4624-907F-592038EE4730}"/>
          </ac:picMkLst>
        </pc:picChg>
        <pc:picChg chg="del">
          <ac:chgData name="Tammy Wilson" userId="e3b55da62d900d7c" providerId="LiveId" clId="{508534F9-5843-4198-B941-8FEE35DB171C}" dt="2021-10-10T15:18:05.996" v="6679" actId="478"/>
          <ac:picMkLst>
            <pc:docMk/>
            <pc:sldMk cId="1688078743" sldId="361"/>
            <ac:picMk id="7" creationId="{9D84875A-E152-4BA0-BA7B-50BA9EF20B81}"/>
          </ac:picMkLst>
        </pc:picChg>
        <pc:picChg chg="add mod">
          <ac:chgData name="Tammy Wilson" userId="e3b55da62d900d7c" providerId="LiveId" clId="{508534F9-5843-4198-B941-8FEE35DB171C}" dt="2021-10-10T15:18:56.524" v="6689" actId="1076"/>
          <ac:picMkLst>
            <pc:docMk/>
            <pc:sldMk cId="1688078743" sldId="361"/>
            <ac:picMk id="8" creationId="{08B57B19-616B-4466-BCF1-C0ADCAEEB38B}"/>
          </ac:picMkLst>
        </pc:picChg>
        <pc:picChg chg="add mod">
          <ac:chgData name="Tammy Wilson" userId="e3b55da62d900d7c" providerId="LiveId" clId="{508534F9-5843-4198-B941-8FEE35DB171C}" dt="2021-10-10T15:18:55.580" v="6688" actId="1076"/>
          <ac:picMkLst>
            <pc:docMk/>
            <pc:sldMk cId="1688078743" sldId="361"/>
            <ac:picMk id="9" creationId="{1BE006A4-657B-41F7-A7B1-6ADB25C8CA79}"/>
          </ac:picMkLst>
        </pc:picChg>
        <pc:picChg chg="add mod">
          <ac:chgData name="Tammy Wilson" userId="e3b55da62d900d7c" providerId="LiveId" clId="{508534F9-5843-4198-B941-8FEE35DB171C}" dt="2021-10-10T15:19:25.452" v="6727" actId="1076"/>
          <ac:picMkLst>
            <pc:docMk/>
            <pc:sldMk cId="1688078743" sldId="361"/>
            <ac:picMk id="10" creationId="{9CAC21AB-6C3E-41FA-A40D-AC7B19C621E0}"/>
          </ac:picMkLst>
        </pc:picChg>
      </pc:sldChg>
      <pc:sldChg chg="addSp delSp modSp add">
        <pc:chgData name="Tammy Wilson" userId="e3b55da62d900d7c" providerId="LiveId" clId="{508534F9-5843-4198-B941-8FEE35DB171C}" dt="2021-10-10T15:25:09.391" v="6900" actId="20577"/>
        <pc:sldMkLst>
          <pc:docMk/>
          <pc:sldMk cId="2381224621" sldId="362"/>
        </pc:sldMkLst>
        <pc:spChg chg="mod">
          <ac:chgData name="Tammy Wilson" userId="e3b55da62d900d7c" providerId="LiveId" clId="{508534F9-5843-4198-B941-8FEE35DB171C}" dt="2021-10-10T15:25:09.391" v="6900" actId="20577"/>
          <ac:spMkLst>
            <pc:docMk/>
            <pc:sldMk cId="2381224621" sldId="362"/>
            <ac:spMk id="3" creationId="{BD8C69F0-D6AA-49EF-89F4-388C9F8CC3F2}"/>
          </ac:spMkLst>
        </pc:spChg>
        <pc:picChg chg="add mod modCrop">
          <ac:chgData name="Tammy Wilson" userId="e3b55da62d900d7c" providerId="LiveId" clId="{508534F9-5843-4198-B941-8FEE35DB171C}" dt="2021-10-10T15:21:52.318" v="6817" actId="14100"/>
          <ac:picMkLst>
            <pc:docMk/>
            <pc:sldMk cId="2381224621" sldId="362"/>
            <ac:picMk id="4" creationId="{5F3E47CC-6F33-49B2-B78A-BDFE35A0DC63}"/>
          </ac:picMkLst>
        </pc:picChg>
        <pc:picChg chg="add mod">
          <ac:chgData name="Tammy Wilson" userId="e3b55da62d900d7c" providerId="LiveId" clId="{508534F9-5843-4198-B941-8FEE35DB171C}" dt="2021-10-10T15:22:37.844" v="6821" actId="1076"/>
          <ac:picMkLst>
            <pc:docMk/>
            <pc:sldMk cId="2381224621" sldId="362"/>
            <ac:picMk id="5" creationId="{30D0C441-E2E0-4C72-B618-EC4807BB7E3E}"/>
          </ac:picMkLst>
        </pc:picChg>
        <pc:picChg chg="add mod">
          <ac:chgData name="Tammy Wilson" userId="e3b55da62d900d7c" providerId="LiveId" clId="{508534F9-5843-4198-B941-8FEE35DB171C}" dt="2021-10-10T15:22:35.957" v="6820" actId="1076"/>
          <ac:picMkLst>
            <pc:docMk/>
            <pc:sldMk cId="2381224621" sldId="362"/>
            <ac:picMk id="6" creationId="{A6E78BBF-370B-45D4-B9C7-B974C6FB87DC}"/>
          </ac:picMkLst>
        </pc:picChg>
        <pc:picChg chg="del">
          <ac:chgData name="Tammy Wilson" userId="e3b55da62d900d7c" providerId="LiveId" clId="{508534F9-5843-4198-B941-8FEE35DB171C}" dt="2021-10-10T15:19:44.094" v="6731" actId="478"/>
          <ac:picMkLst>
            <pc:docMk/>
            <pc:sldMk cId="2381224621" sldId="362"/>
            <ac:picMk id="8" creationId="{08B57B19-616B-4466-BCF1-C0ADCAEEB38B}"/>
          </ac:picMkLst>
        </pc:picChg>
        <pc:picChg chg="del">
          <ac:chgData name="Tammy Wilson" userId="e3b55da62d900d7c" providerId="LiveId" clId="{508534F9-5843-4198-B941-8FEE35DB171C}" dt="2021-10-10T15:19:43.255" v="6730" actId="478"/>
          <ac:picMkLst>
            <pc:docMk/>
            <pc:sldMk cId="2381224621" sldId="362"/>
            <ac:picMk id="9" creationId="{1BE006A4-657B-41F7-A7B1-6ADB25C8CA79}"/>
          </ac:picMkLst>
        </pc:picChg>
        <pc:picChg chg="del">
          <ac:chgData name="Tammy Wilson" userId="e3b55da62d900d7c" providerId="LiveId" clId="{508534F9-5843-4198-B941-8FEE35DB171C}" dt="2021-10-10T15:19:42.189" v="6729" actId="478"/>
          <ac:picMkLst>
            <pc:docMk/>
            <pc:sldMk cId="2381224621" sldId="362"/>
            <ac:picMk id="10" creationId="{9CAC21AB-6C3E-41FA-A40D-AC7B19C621E0}"/>
          </ac:picMkLst>
        </pc:picChg>
      </pc:sldChg>
      <pc:sldChg chg="addSp modSp add">
        <pc:chgData name="Tammy Wilson" userId="e3b55da62d900d7c" providerId="LiveId" clId="{508534F9-5843-4198-B941-8FEE35DB171C}" dt="2021-10-10T15:33:28.500" v="7127" actId="14100"/>
        <pc:sldMkLst>
          <pc:docMk/>
          <pc:sldMk cId="2250879291" sldId="363"/>
        </pc:sldMkLst>
        <pc:picChg chg="add mod">
          <ac:chgData name="Tammy Wilson" userId="e3b55da62d900d7c" providerId="LiveId" clId="{508534F9-5843-4198-B941-8FEE35DB171C}" dt="2021-10-10T15:33:28.500" v="7127" actId="14100"/>
          <ac:picMkLst>
            <pc:docMk/>
            <pc:sldMk cId="2250879291" sldId="363"/>
            <ac:picMk id="4" creationId="{14AE23FF-20D2-4322-B223-206506AA7D63}"/>
          </ac:picMkLst>
        </pc:picChg>
      </pc:sldChg>
      <pc:sldChg chg="addSp delSp modSp add">
        <pc:chgData name="Tammy Wilson" userId="e3b55da62d900d7c" providerId="LiveId" clId="{508534F9-5843-4198-B941-8FEE35DB171C}" dt="2021-10-10T15:33:42.619" v="7147" actId="20577"/>
        <pc:sldMkLst>
          <pc:docMk/>
          <pc:sldMk cId="2367782270" sldId="364"/>
        </pc:sldMkLst>
        <pc:spChg chg="mod">
          <ac:chgData name="Tammy Wilson" userId="e3b55da62d900d7c" providerId="LiveId" clId="{508534F9-5843-4198-B941-8FEE35DB171C}" dt="2021-10-10T15:33:42.619" v="7147" actId="20577"/>
          <ac:spMkLst>
            <pc:docMk/>
            <pc:sldMk cId="2367782270" sldId="364"/>
            <ac:spMk id="3" creationId="{BD8C69F0-D6AA-49EF-89F4-388C9F8CC3F2}"/>
          </ac:spMkLst>
        </pc:spChg>
        <pc:picChg chg="add del">
          <ac:chgData name="Tammy Wilson" userId="e3b55da62d900d7c" providerId="LiveId" clId="{508534F9-5843-4198-B941-8FEE35DB171C}" dt="2021-10-10T15:25:56.513" v="6946" actId="478"/>
          <ac:picMkLst>
            <pc:docMk/>
            <pc:sldMk cId="2367782270" sldId="364"/>
            <ac:picMk id="4" creationId="{5F3E47CC-6F33-49B2-B78A-BDFE35A0DC63}"/>
          </ac:picMkLst>
        </pc:picChg>
        <pc:picChg chg="add del">
          <ac:chgData name="Tammy Wilson" userId="e3b55da62d900d7c" providerId="LiveId" clId="{508534F9-5843-4198-B941-8FEE35DB171C}" dt="2021-10-10T15:25:57.991" v="6948" actId="478"/>
          <ac:picMkLst>
            <pc:docMk/>
            <pc:sldMk cId="2367782270" sldId="364"/>
            <ac:picMk id="5" creationId="{30D0C441-E2E0-4C72-B618-EC4807BB7E3E}"/>
          </ac:picMkLst>
        </pc:picChg>
        <pc:picChg chg="add del">
          <ac:chgData name="Tammy Wilson" userId="e3b55da62d900d7c" providerId="LiveId" clId="{508534F9-5843-4198-B941-8FEE35DB171C}" dt="2021-10-10T15:25:57.255" v="6947" actId="478"/>
          <ac:picMkLst>
            <pc:docMk/>
            <pc:sldMk cId="2367782270" sldId="364"/>
            <ac:picMk id="6" creationId="{A6E78BBF-370B-45D4-B9C7-B974C6FB87DC}"/>
          </ac:picMkLst>
        </pc:picChg>
        <pc:picChg chg="add mod">
          <ac:chgData name="Tammy Wilson" userId="e3b55da62d900d7c" providerId="LiveId" clId="{508534F9-5843-4198-B941-8FEE35DB171C}" dt="2021-10-10T15:32:22.381" v="7085" actId="1076"/>
          <ac:picMkLst>
            <pc:docMk/>
            <pc:sldMk cId="2367782270" sldId="364"/>
            <ac:picMk id="7" creationId="{A204D2C2-B8B7-43FF-9FA5-F6ADD3F08C4F}"/>
          </ac:picMkLst>
        </pc:picChg>
        <pc:picChg chg="add mod">
          <ac:chgData name="Tammy Wilson" userId="e3b55da62d900d7c" providerId="LiveId" clId="{508534F9-5843-4198-B941-8FEE35DB171C}" dt="2021-10-10T15:32:20.535" v="7084" actId="1076"/>
          <ac:picMkLst>
            <pc:docMk/>
            <pc:sldMk cId="2367782270" sldId="364"/>
            <ac:picMk id="8" creationId="{FDEB1582-909B-4378-9FFB-3F1281264E31}"/>
          </ac:picMkLst>
        </pc:picChg>
        <pc:picChg chg="add mod">
          <ac:chgData name="Tammy Wilson" userId="e3b55da62d900d7c" providerId="LiveId" clId="{508534F9-5843-4198-B941-8FEE35DB171C}" dt="2021-10-10T15:32:18.712" v="7083" actId="1076"/>
          <ac:picMkLst>
            <pc:docMk/>
            <pc:sldMk cId="2367782270" sldId="364"/>
            <ac:picMk id="9" creationId="{A20EBBAC-93B4-48AA-AFD8-E54EC36B126D}"/>
          </ac:picMkLst>
        </pc:picChg>
      </pc:sldChg>
      <pc:sldChg chg="addSp delSp modSp add">
        <pc:chgData name="Tammy Wilson" userId="e3b55da62d900d7c" providerId="LiveId" clId="{508534F9-5843-4198-B941-8FEE35DB171C}" dt="2021-10-10T15:34:39.485" v="7151" actId="1076"/>
        <pc:sldMkLst>
          <pc:docMk/>
          <pc:sldMk cId="1944762693" sldId="365"/>
        </pc:sldMkLst>
        <pc:spChg chg="del">
          <ac:chgData name="Tammy Wilson" userId="e3b55da62d900d7c" providerId="LiveId" clId="{508534F9-5843-4198-B941-8FEE35DB171C}" dt="2021-10-10T15:34:36.101" v="7149"/>
          <ac:spMkLst>
            <pc:docMk/>
            <pc:sldMk cId="1944762693" sldId="365"/>
            <ac:spMk id="3" creationId="{8D8A9F9B-7B44-4921-9DD1-7F66E4082108}"/>
          </ac:spMkLst>
        </pc:spChg>
        <pc:picChg chg="add mod">
          <ac:chgData name="Tammy Wilson" userId="e3b55da62d900d7c" providerId="LiveId" clId="{508534F9-5843-4198-B941-8FEE35DB171C}" dt="2021-10-10T15:34:39.485" v="7151" actId="1076"/>
          <ac:picMkLst>
            <pc:docMk/>
            <pc:sldMk cId="1944762693" sldId="365"/>
            <ac:picMk id="4" creationId="{A0DAC28A-70ED-4DEE-B777-0AE7DC79592B}"/>
          </ac:picMkLst>
        </pc:picChg>
      </pc:sldChg>
      <pc:sldChg chg="addSp delSp modSp add">
        <pc:chgData name="Tammy Wilson" userId="e3b55da62d900d7c" providerId="LiveId" clId="{508534F9-5843-4198-B941-8FEE35DB171C}" dt="2021-10-10T15:36:16.262" v="7184"/>
        <pc:sldMkLst>
          <pc:docMk/>
          <pc:sldMk cId="2971199685" sldId="366"/>
        </pc:sldMkLst>
        <pc:spChg chg="mod">
          <ac:chgData name="Tammy Wilson" userId="e3b55da62d900d7c" providerId="LiveId" clId="{508534F9-5843-4198-B941-8FEE35DB171C}" dt="2021-10-10T15:35:26.430" v="7178" actId="20577"/>
          <ac:spMkLst>
            <pc:docMk/>
            <pc:sldMk cId="2971199685" sldId="366"/>
            <ac:spMk id="2" creationId="{412F469B-90FF-4F20-97C7-10652B5BFB12}"/>
          </ac:spMkLst>
        </pc:spChg>
        <pc:spChg chg="del">
          <ac:chgData name="Tammy Wilson" userId="e3b55da62d900d7c" providerId="LiveId" clId="{508534F9-5843-4198-B941-8FEE35DB171C}" dt="2021-10-10T15:36:16.262" v="7184"/>
          <ac:spMkLst>
            <pc:docMk/>
            <pc:sldMk cId="2971199685" sldId="366"/>
            <ac:spMk id="3" creationId="{456BDD7B-C751-4F32-AAE2-07420EAECA7B}"/>
          </ac:spMkLst>
        </pc:spChg>
        <pc:picChg chg="add mod">
          <ac:chgData name="Tammy Wilson" userId="e3b55da62d900d7c" providerId="LiveId" clId="{508534F9-5843-4198-B941-8FEE35DB171C}" dt="2021-10-10T15:36:16.262" v="7184"/>
          <ac:picMkLst>
            <pc:docMk/>
            <pc:sldMk cId="2971199685" sldId="366"/>
            <ac:picMk id="4" creationId="{E7F6A247-C56A-44ED-ADDF-7260047FD690}"/>
          </ac:picMkLst>
        </pc:picChg>
      </pc:sldChg>
      <pc:sldChg chg="addSp modSp add">
        <pc:chgData name="Tammy Wilson" userId="e3b55da62d900d7c" providerId="LiveId" clId="{508534F9-5843-4198-B941-8FEE35DB171C}" dt="2021-10-10T15:44:02.968" v="7393" actId="20577"/>
        <pc:sldMkLst>
          <pc:docMk/>
          <pc:sldMk cId="2075286887" sldId="367"/>
        </pc:sldMkLst>
        <pc:spChg chg="mod">
          <ac:chgData name="Tammy Wilson" userId="e3b55da62d900d7c" providerId="LiveId" clId="{508534F9-5843-4198-B941-8FEE35DB171C}" dt="2021-10-10T15:44:02.968" v="7393" actId="20577"/>
          <ac:spMkLst>
            <pc:docMk/>
            <pc:sldMk cId="2075286887" sldId="367"/>
            <ac:spMk id="3" creationId="{456BDD7B-C751-4F32-AAE2-07420EAECA7B}"/>
          </ac:spMkLst>
        </pc:spChg>
        <pc:picChg chg="add mod">
          <ac:chgData name="Tammy Wilson" userId="e3b55da62d900d7c" providerId="LiveId" clId="{508534F9-5843-4198-B941-8FEE35DB171C}" dt="2021-10-10T15:43:06.842" v="7287" actId="1076"/>
          <ac:picMkLst>
            <pc:docMk/>
            <pc:sldMk cId="2075286887" sldId="367"/>
            <ac:picMk id="4" creationId="{05F38608-441F-4A86-B5BD-D8CB33BDC14B}"/>
          </ac:picMkLst>
        </pc:picChg>
        <pc:picChg chg="add mod">
          <ac:chgData name="Tammy Wilson" userId="e3b55da62d900d7c" providerId="LiveId" clId="{508534F9-5843-4198-B941-8FEE35DB171C}" dt="2021-10-10T15:43:04.170" v="7286" actId="1076"/>
          <ac:picMkLst>
            <pc:docMk/>
            <pc:sldMk cId="2075286887" sldId="367"/>
            <ac:picMk id="5" creationId="{511062C6-256E-4C01-8B65-FE7D92BBECD6}"/>
          </ac:picMkLst>
        </pc:picChg>
      </pc:sldChg>
      <pc:sldChg chg="addSp modSp add">
        <pc:chgData name="Tammy Wilson" userId="e3b55da62d900d7c" providerId="LiveId" clId="{508534F9-5843-4198-B941-8FEE35DB171C}" dt="2021-10-10T16:23:12.495" v="7534" actId="1076"/>
        <pc:sldMkLst>
          <pc:docMk/>
          <pc:sldMk cId="3192369766" sldId="368"/>
        </pc:sldMkLst>
        <pc:spChg chg="mod">
          <ac:chgData name="Tammy Wilson" userId="e3b55da62d900d7c" providerId="LiveId" clId="{508534F9-5843-4198-B941-8FEE35DB171C}" dt="2021-10-10T16:21:49.301" v="7528" actId="20577"/>
          <ac:spMkLst>
            <pc:docMk/>
            <pc:sldMk cId="3192369766" sldId="368"/>
            <ac:spMk id="3" creationId="{456BDD7B-C751-4F32-AAE2-07420EAECA7B}"/>
          </ac:spMkLst>
        </pc:spChg>
        <pc:picChg chg="add mod">
          <ac:chgData name="Tammy Wilson" userId="e3b55da62d900d7c" providerId="LiveId" clId="{508534F9-5843-4198-B941-8FEE35DB171C}" dt="2021-10-10T16:21:45.887" v="7527" actId="1076"/>
          <ac:picMkLst>
            <pc:docMk/>
            <pc:sldMk cId="3192369766" sldId="368"/>
            <ac:picMk id="4" creationId="{D3CE2A89-2891-42A9-9B59-F208EBB711CB}"/>
          </ac:picMkLst>
        </pc:picChg>
        <pc:picChg chg="add mod">
          <ac:chgData name="Tammy Wilson" userId="e3b55da62d900d7c" providerId="LiveId" clId="{508534F9-5843-4198-B941-8FEE35DB171C}" dt="2021-10-10T16:23:11.050" v="7533" actId="1076"/>
          <ac:picMkLst>
            <pc:docMk/>
            <pc:sldMk cId="3192369766" sldId="368"/>
            <ac:picMk id="5" creationId="{4CF80339-CDD8-4DCF-933A-BAB29121EF4E}"/>
          </ac:picMkLst>
        </pc:picChg>
        <pc:picChg chg="add mod">
          <ac:chgData name="Tammy Wilson" userId="e3b55da62d900d7c" providerId="LiveId" clId="{508534F9-5843-4198-B941-8FEE35DB171C}" dt="2021-10-10T16:23:12.495" v="7534" actId="1076"/>
          <ac:picMkLst>
            <pc:docMk/>
            <pc:sldMk cId="3192369766" sldId="368"/>
            <ac:picMk id="6" creationId="{0A69568B-DAB1-4DB1-B9DD-E60991F4773D}"/>
          </ac:picMkLst>
        </pc:picChg>
      </pc:sldChg>
      <pc:sldChg chg="addSp modSp add">
        <pc:chgData name="Tammy Wilson" userId="e3b55da62d900d7c" providerId="LiveId" clId="{508534F9-5843-4198-B941-8FEE35DB171C}" dt="2021-10-10T16:30:14.883" v="8008" actId="1076"/>
        <pc:sldMkLst>
          <pc:docMk/>
          <pc:sldMk cId="3406506425" sldId="369"/>
        </pc:sldMkLst>
        <pc:spChg chg="mod">
          <ac:chgData name="Tammy Wilson" userId="e3b55da62d900d7c" providerId="LiveId" clId="{508534F9-5843-4198-B941-8FEE35DB171C}" dt="2021-10-10T16:29:45.470" v="7996" actId="20577"/>
          <ac:spMkLst>
            <pc:docMk/>
            <pc:sldMk cId="3406506425" sldId="369"/>
            <ac:spMk id="3" creationId="{456BDD7B-C751-4F32-AAE2-07420EAECA7B}"/>
          </ac:spMkLst>
        </pc:spChg>
        <pc:picChg chg="add mod">
          <ac:chgData name="Tammy Wilson" userId="e3b55da62d900d7c" providerId="LiveId" clId="{508534F9-5843-4198-B941-8FEE35DB171C}" dt="2021-10-10T16:30:05.068" v="8002" actId="1076"/>
          <ac:picMkLst>
            <pc:docMk/>
            <pc:sldMk cId="3406506425" sldId="369"/>
            <ac:picMk id="4" creationId="{CEC08C50-4288-4237-9945-DD255A5882E3}"/>
          </ac:picMkLst>
        </pc:picChg>
        <pc:picChg chg="add mod">
          <ac:chgData name="Tammy Wilson" userId="e3b55da62d900d7c" providerId="LiveId" clId="{508534F9-5843-4198-B941-8FEE35DB171C}" dt="2021-10-10T16:30:06.246" v="8003" actId="1076"/>
          <ac:picMkLst>
            <pc:docMk/>
            <pc:sldMk cId="3406506425" sldId="369"/>
            <ac:picMk id="5" creationId="{0AE38C28-BE67-4142-888F-585CF423AF6D}"/>
          </ac:picMkLst>
        </pc:picChg>
        <pc:picChg chg="add mod">
          <ac:chgData name="Tammy Wilson" userId="e3b55da62d900d7c" providerId="LiveId" clId="{508534F9-5843-4198-B941-8FEE35DB171C}" dt="2021-10-10T16:30:14.883" v="8008" actId="1076"/>
          <ac:picMkLst>
            <pc:docMk/>
            <pc:sldMk cId="3406506425" sldId="369"/>
            <ac:picMk id="6" creationId="{EDA098EE-D16A-4570-96B6-D098F9A18AFE}"/>
          </ac:picMkLst>
        </pc:picChg>
        <pc:picChg chg="add mod">
          <ac:chgData name="Tammy Wilson" userId="e3b55da62d900d7c" providerId="LiveId" clId="{508534F9-5843-4198-B941-8FEE35DB171C}" dt="2021-10-10T16:30:09.965" v="8005" actId="1076"/>
          <ac:picMkLst>
            <pc:docMk/>
            <pc:sldMk cId="3406506425" sldId="369"/>
            <ac:picMk id="7" creationId="{B1F92984-6832-4BF8-913D-9E388522E0C6}"/>
          </ac:picMkLst>
        </pc:picChg>
        <pc:picChg chg="add mod">
          <ac:chgData name="Tammy Wilson" userId="e3b55da62d900d7c" providerId="LiveId" clId="{508534F9-5843-4198-B941-8FEE35DB171C}" dt="2021-10-10T16:30:12.724" v="8007" actId="14100"/>
          <ac:picMkLst>
            <pc:docMk/>
            <pc:sldMk cId="3406506425" sldId="369"/>
            <ac:picMk id="8" creationId="{3AF6B4C5-D2A3-469E-A428-85EFA787C63A}"/>
          </ac:picMkLst>
        </pc:picChg>
      </pc:sldChg>
      <pc:sldChg chg="addSp modSp add">
        <pc:chgData name="Tammy Wilson" userId="e3b55da62d900d7c" providerId="LiveId" clId="{508534F9-5843-4198-B941-8FEE35DB171C}" dt="2021-10-10T16:33:27.830" v="8148" actId="20577"/>
        <pc:sldMkLst>
          <pc:docMk/>
          <pc:sldMk cId="610062168" sldId="370"/>
        </pc:sldMkLst>
        <pc:spChg chg="mod">
          <ac:chgData name="Tammy Wilson" userId="e3b55da62d900d7c" providerId="LiveId" clId="{508534F9-5843-4198-B941-8FEE35DB171C}" dt="2021-10-10T16:33:27.830" v="8148" actId="20577"/>
          <ac:spMkLst>
            <pc:docMk/>
            <pc:sldMk cId="610062168" sldId="370"/>
            <ac:spMk id="3" creationId="{456BDD7B-C751-4F32-AAE2-07420EAECA7B}"/>
          </ac:spMkLst>
        </pc:spChg>
        <pc:picChg chg="add mod">
          <ac:chgData name="Tammy Wilson" userId="e3b55da62d900d7c" providerId="LiveId" clId="{508534F9-5843-4198-B941-8FEE35DB171C}" dt="2021-10-10T16:32:52.475" v="8121" actId="1076"/>
          <ac:picMkLst>
            <pc:docMk/>
            <pc:sldMk cId="610062168" sldId="370"/>
            <ac:picMk id="4" creationId="{2FE82D1E-7EF3-4E4D-A2B9-562B74653E78}"/>
          </ac:picMkLst>
        </pc:picChg>
        <pc:picChg chg="add mod">
          <ac:chgData name="Tammy Wilson" userId="e3b55da62d900d7c" providerId="LiveId" clId="{508534F9-5843-4198-B941-8FEE35DB171C}" dt="2021-10-10T16:32:50.140" v="8120" actId="1076"/>
          <ac:picMkLst>
            <pc:docMk/>
            <pc:sldMk cId="610062168" sldId="370"/>
            <ac:picMk id="5" creationId="{97D49568-FBDE-4590-84E7-28EC4C4EB79A}"/>
          </ac:picMkLst>
        </pc:picChg>
      </pc:sldChg>
      <pc:sldChg chg="modSp add">
        <pc:chgData name="Tammy Wilson" userId="e3b55da62d900d7c" providerId="LiveId" clId="{508534F9-5843-4198-B941-8FEE35DB171C}" dt="2021-10-10T16:34:12.248" v="8157" actId="20577"/>
        <pc:sldMkLst>
          <pc:docMk/>
          <pc:sldMk cId="826689450" sldId="371"/>
        </pc:sldMkLst>
        <pc:spChg chg="mod">
          <ac:chgData name="Tammy Wilson" userId="e3b55da62d900d7c" providerId="LiveId" clId="{508534F9-5843-4198-B941-8FEE35DB171C}" dt="2021-10-10T16:34:12.248" v="8157" actId="20577"/>
          <ac:spMkLst>
            <pc:docMk/>
            <pc:sldMk cId="826689450" sldId="371"/>
            <ac:spMk id="2" creationId="{56C23BB2-F7BF-4741-B4DE-45926487516E}"/>
          </ac:spMkLst>
        </pc:spChg>
      </pc:sldChg>
      <pc:sldChg chg="add del">
        <pc:chgData name="Tammy Wilson" userId="e3b55da62d900d7c" providerId="LiveId" clId="{508534F9-5843-4198-B941-8FEE35DB171C}" dt="2021-10-10T16:33:38.404" v="8149" actId="2696"/>
        <pc:sldMkLst>
          <pc:docMk/>
          <pc:sldMk cId="1129006163" sldId="371"/>
        </pc:sldMkLst>
      </pc:sldChg>
      <pc:sldChg chg="modSp add ord">
        <pc:chgData name="Tammy Wilson" userId="e3b55da62d900d7c" providerId="LiveId" clId="{508534F9-5843-4198-B941-8FEE35DB171C}" dt="2021-10-24T01:22:32.787" v="9720" actId="20577"/>
        <pc:sldMkLst>
          <pc:docMk/>
          <pc:sldMk cId="3309126688" sldId="372"/>
        </pc:sldMkLst>
        <pc:spChg chg="mod">
          <ac:chgData name="Tammy Wilson" userId="e3b55da62d900d7c" providerId="LiveId" clId="{508534F9-5843-4198-B941-8FEE35DB171C}" dt="2021-10-23T22:53:44.919" v="8190" actId="20577"/>
          <ac:spMkLst>
            <pc:docMk/>
            <pc:sldMk cId="3309126688" sldId="372"/>
            <ac:spMk id="2" creationId="{A9A866BB-C252-47E5-B332-07DAADA84151}"/>
          </ac:spMkLst>
        </pc:spChg>
        <pc:spChg chg="mod">
          <ac:chgData name="Tammy Wilson" userId="e3b55da62d900d7c" providerId="LiveId" clId="{508534F9-5843-4198-B941-8FEE35DB171C}" dt="2021-10-24T01:22:32.787" v="9720" actId="20577"/>
          <ac:spMkLst>
            <pc:docMk/>
            <pc:sldMk cId="3309126688" sldId="372"/>
            <ac:spMk id="3" creationId="{16EBD9E9-4943-47D9-8549-0AA2C834D109}"/>
          </ac:spMkLst>
        </pc:spChg>
      </pc:sldChg>
      <pc:sldChg chg="addSp modSp add">
        <pc:chgData name="Tammy Wilson" userId="e3b55da62d900d7c" providerId="LiveId" clId="{508534F9-5843-4198-B941-8FEE35DB171C}" dt="2021-10-24T01:31:31.436" v="9741" actId="113"/>
        <pc:sldMkLst>
          <pc:docMk/>
          <pc:sldMk cId="3540694907" sldId="373"/>
        </pc:sldMkLst>
        <pc:spChg chg="mod">
          <ac:chgData name="Tammy Wilson" userId="e3b55da62d900d7c" providerId="LiveId" clId="{508534F9-5843-4198-B941-8FEE35DB171C}" dt="2021-10-23T23:16:10.493" v="9063" actId="20577"/>
          <ac:spMkLst>
            <pc:docMk/>
            <pc:sldMk cId="3540694907" sldId="373"/>
            <ac:spMk id="2" creationId="{A7BBE3D5-F9B7-4AFF-8A62-ADE4506432D0}"/>
          </ac:spMkLst>
        </pc:spChg>
        <pc:spChg chg="mod">
          <ac:chgData name="Tammy Wilson" userId="e3b55da62d900d7c" providerId="LiveId" clId="{508534F9-5843-4198-B941-8FEE35DB171C}" dt="2021-10-24T01:31:31.436" v="9741" actId="113"/>
          <ac:spMkLst>
            <pc:docMk/>
            <pc:sldMk cId="3540694907" sldId="373"/>
            <ac:spMk id="3" creationId="{C178366A-BFB6-4A9D-B35E-DA5656BA1CAD}"/>
          </ac:spMkLst>
        </pc:spChg>
        <pc:picChg chg="add mod">
          <ac:chgData name="Tammy Wilson" userId="e3b55da62d900d7c" providerId="LiveId" clId="{508534F9-5843-4198-B941-8FEE35DB171C}" dt="2021-10-23T23:13:25.553" v="8949" actId="1076"/>
          <ac:picMkLst>
            <pc:docMk/>
            <pc:sldMk cId="3540694907" sldId="373"/>
            <ac:picMk id="4" creationId="{37BEF102-66C5-456D-B41F-6E9C44F608CB}"/>
          </ac:picMkLst>
        </pc:picChg>
        <pc:picChg chg="add mod">
          <ac:chgData name="Tammy Wilson" userId="e3b55da62d900d7c" providerId="LiveId" clId="{508534F9-5843-4198-B941-8FEE35DB171C}" dt="2021-10-23T23:15:46.330" v="9023" actId="1076"/>
          <ac:picMkLst>
            <pc:docMk/>
            <pc:sldMk cId="3540694907" sldId="373"/>
            <ac:picMk id="5" creationId="{4A193B82-7818-4BE2-9495-185A53BD1AB4}"/>
          </ac:picMkLst>
        </pc:picChg>
      </pc:sldChg>
      <pc:sldChg chg="addSp modSp add ord">
        <pc:chgData name="Tammy Wilson" userId="e3b55da62d900d7c" providerId="LiveId" clId="{508534F9-5843-4198-B941-8FEE35DB171C}" dt="2021-10-24T01:21:27.350" v="9717" actId="115"/>
        <pc:sldMkLst>
          <pc:docMk/>
          <pc:sldMk cId="3096627548" sldId="374"/>
        </pc:sldMkLst>
        <pc:spChg chg="mod">
          <ac:chgData name="Tammy Wilson" userId="e3b55da62d900d7c" providerId="LiveId" clId="{508534F9-5843-4198-B941-8FEE35DB171C}" dt="2021-10-24T01:21:27.350" v="9717" actId="115"/>
          <ac:spMkLst>
            <pc:docMk/>
            <pc:sldMk cId="3096627548" sldId="374"/>
            <ac:spMk id="3" creationId="{80A9DB57-9126-4293-911B-3857AE7F2B17}"/>
          </ac:spMkLst>
        </pc:spChg>
        <pc:picChg chg="add mod">
          <ac:chgData name="Tammy Wilson" userId="e3b55da62d900d7c" providerId="LiveId" clId="{508534F9-5843-4198-B941-8FEE35DB171C}" dt="2021-10-23T23:08:51.572" v="8760" actId="1076"/>
          <ac:picMkLst>
            <pc:docMk/>
            <pc:sldMk cId="3096627548" sldId="374"/>
            <ac:picMk id="4" creationId="{E6620D2A-1426-4BBD-870C-31369E9D44DB}"/>
          </ac:picMkLst>
        </pc:picChg>
      </pc:sldChg>
      <pc:sldChg chg="addSp modSp add">
        <pc:chgData name="Tammy Wilson" userId="e3b55da62d900d7c" providerId="LiveId" clId="{508534F9-5843-4198-B941-8FEE35DB171C}" dt="2021-10-24T01:53:06.653" v="9879" actId="1076"/>
        <pc:sldMkLst>
          <pc:docMk/>
          <pc:sldMk cId="2205913832" sldId="375"/>
        </pc:sldMkLst>
        <pc:spChg chg="mod">
          <ac:chgData name="Tammy Wilson" userId="e3b55da62d900d7c" providerId="LiveId" clId="{508534F9-5843-4198-B941-8FEE35DB171C}" dt="2021-10-23T23:16:49.713" v="9097" actId="20577"/>
          <ac:spMkLst>
            <pc:docMk/>
            <pc:sldMk cId="2205913832" sldId="375"/>
            <ac:spMk id="2" creationId="{2E8FE2C9-5874-45C4-A762-32719A60811C}"/>
          </ac:spMkLst>
        </pc:spChg>
        <pc:spChg chg="mod">
          <ac:chgData name="Tammy Wilson" userId="e3b55da62d900d7c" providerId="LiveId" clId="{508534F9-5843-4198-B941-8FEE35DB171C}" dt="2021-10-24T01:53:00.552" v="9876"/>
          <ac:spMkLst>
            <pc:docMk/>
            <pc:sldMk cId="2205913832" sldId="375"/>
            <ac:spMk id="3" creationId="{BE97ADB6-C0F0-4023-8DBA-43BD0C0BFE35}"/>
          </ac:spMkLst>
        </pc:spChg>
        <pc:picChg chg="add mod">
          <ac:chgData name="Tammy Wilson" userId="e3b55da62d900d7c" providerId="LiveId" clId="{508534F9-5843-4198-B941-8FEE35DB171C}" dt="2021-10-24T01:53:06.653" v="9879" actId="1076"/>
          <ac:picMkLst>
            <pc:docMk/>
            <pc:sldMk cId="2205913832" sldId="375"/>
            <ac:picMk id="4" creationId="{AA405F7D-BF8E-4C0B-A262-8F725486AE50}"/>
          </ac:picMkLst>
        </pc:picChg>
      </pc:sldChg>
      <pc:sldChg chg="addSp modSp add modNotesTx">
        <pc:chgData name="Tammy Wilson" userId="e3b55da62d900d7c" providerId="LiveId" clId="{508534F9-5843-4198-B941-8FEE35DB171C}" dt="2021-10-24T01:53:26.328" v="9881" actId="1076"/>
        <pc:sldMkLst>
          <pc:docMk/>
          <pc:sldMk cId="3056443662" sldId="376"/>
        </pc:sldMkLst>
        <pc:spChg chg="mod">
          <ac:chgData name="Tammy Wilson" userId="e3b55da62d900d7c" providerId="LiveId" clId="{508534F9-5843-4198-B941-8FEE35DB171C}" dt="2021-10-23T23:17:46.190" v="9135" actId="20577"/>
          <ac:spMkLst>
            <pc:docMk/>
            <pc:sldMk cId="3056443662" sldId="376"/>
            <ac:spMk id="2" creationId="{9A23E770-5002-462D-A69D-C1561CE85F28}"/>
          </ac:spMkLst>
        </pc:spChg>
        <pc:spChg chg="mod">
          <ac:chgData name="Tammy Wilson" userId="e3b55da62d900d7c" providerId="LiveId" clId="{508534F9-5843-4198-B941-8FEE35DB171C}" dt="2021-10-24T01:51:44.531" v="9853" actId="20577"/>
          <ac:spMkLst>
            <pc:docMk/>
            <pc:sldMk cId="3056443662" sldId="376"/>
            <ac:spMk id="3" creationId="{C5655194-9954-48FC-A826-968EC43F0981}"/>
          </ac:spMkLst>
        </pc:spChg>
        <pc:picChg chg="add mod">
          <ac:chgData name="Tammy Wilson" userId="e3b55da62d900d7c" providerId="LiveId" clId="{508534F9-5843-4198-B941-8FEE35DB171C}" dt="2021-10-24T01:51:17.966" v="9831" actId="1076"/>
          <ac:picMkLst>
            <pc:docMk/>
            <pc:sldMk cId="3056443662" sldId="376"/>
            <ac:picMk id="4" creationId="{A5883BA2-B8E3-4766-90E8-33DF7067CE4F}"/>
          </ac:picMkLst>
        </pc:picChg>
        <pc:picChg chg="add mod">
          <ac:chgData name="Tammy Wilson" userId="e3b55da62d900d7c" providerId="LiveId" clId="{508534F9-5843-4198-B941-8FEE35DB171C}" dt="2021-10-24T01:53:26.328" v="9881" actId="1076"/>
          <ac:picMkLst>
            <pc:docMk/>
            <pc:sldMk cId="3056443662" sldId="376"/>
            <ac:picMk id="5" creationId="{F31C3A47-1E91-4014-8A24-F1D34D3B225E}"/>
          </ac:picMkLst>
        </pc:picChg>
      </pc:sldChg>
      <pc:sldChg chg="modSp add">
        <pc:chgData name="Tammy Wilson" userId="e3b55da62d900d7c" providerId="LiveId" clId="{508534F9-5843-4198-B941-8FEE35DB171C}" dt="2021-10-24T01:53:48.049" v="9899" actId="20577"/>
        <pc:sldMkLst>
          <pc:docMk/>
          <pc:sldMk cId="3204903221" sldId="377"/>
        </pc:sldMkLst>
        <pc:spChg chg="mod">
          <ac:chgData name="Tammy Wilson" userId="e3b55da62d900d7c" providerId="LiveId" clId="{508534F9-5843-4198-B941-8FEE35DB171C}" dt="2021-10-23T23:25:16.278" v="9589" actId="20577"/>
          <ac:spMkLst>
            <pc:docMk/>
            <pc:sldMk cId="3204903221" sldId="377"/>
            <ac:spMk id="2" creationId="{BA71609B-ED4C-402A-8FBE-DDA79C871AC1}"/>
          </ac:spMkLst>
        </pc:spChg>
        <pc:spChg chg="mod">
          <ac:chgData name="Tammy Wilson" userId="e3b55da62d900d7c" providerId="LiveId" clId="{508534F9-5843-4198-B941-8FEE35DB171C}" dt="2021-10-24T01:53:48.049" v="9899" actId="20577"/>
          <ac:spMkLst>
            <pc:docMk/>
            <pc:sldMk cId="3204903221" sldId="377"/>
            <ac:spMk id="3" creationId="{5E6A2646-AC22-424E-9C58-D031FD7CA554}"/>
          </ac:spMkLst>
        </pc:spChg>
      </pc:sldChg>
      <pc:sldChg chg="modSp add">
        <pc:chgData name="Tammy Wilson" userId="e3b55da62d900d7c" providerId="LiveId" clId="{508534F9-5843-4198-B941-8FEE35DB171C}" dt="2021-10-23T23:27:26.101" v="9683" actId="20577"/>
        <pc:sldMkLst>
          <pc:docMk/>
          <pc:sldMk cId="1358798273" sldId="378"/>
        </pc:sldMkLst>
        <pc:spChg chg="mod">
          <ac:chgData name="Tammy Wilson" userId="e3b55da62d900d7c" providerId="LiveId" clId="{508534F9-5843-4198-B941-8FEE35DB171C}" dt="2021-10-23T23:27:26.101" v="9683" actId="20577"/>
          <ac:spMkLst>
            <pc:docMk/>
            <pc:sldMk cId="1358798273" sldId="378"/>
            <ac:spMk id="2" creationId="{0F52596F-F001-4CCC-9284-CE8113A5ADEA}"/>
          </ac:spMkLst>
        </pc:spChg>
      </pc:sldChg>
      <pc:sldChg chg="modSp add">
        <pc:chgData name="Tammy Wilson" userId="e3b55da62d900d7c" providerId="LiveId" clId="{508534F9-5843-4198-B941-8FEE35DB171C}" dt="2021-10-23T23:28:50.090" v="9712" actId="20577"/>
        <pc:sldMkLst>
          <pc:docMk/>
          <pc:sldMk cId="3455039575" sldId="379"/>
        </pc:sldMkLst>
        <pc:spChg chg="mod">
          <ac:chgData name="Tammy Wilson" userId="e3b55da62d900d7c" providerId="LiveId" clId="{508534F9-5843-4198-B941-8FEE35DB171C}" dt="2021-10-23T23:28:50.090" v="9712" actId="20577"/>
          <ac:spMkLst>
            <pc:docMk/>
            <pc:sldMk cId="3455039575" sldId="379"/>
            <ac:spMk id="2" creationId="{3E12420E-1108-4C87-979F-EB84610D0602}"/>
          </ac:spMkLst>
        </pc:spChg>
      </pc:sldChg>
      <pc:sldChg chg="add del">
        <pc:chgData name="Tammy Wilson" userId="e3b55da62d900d7c" providerId="LiveId" clId="{508534F9-5843-4198-B941-8FEE35DB171C}" dt="2021-10-24T01:38:15.079" v="9822" actId="2696"/>
        <pc:sldMkLst>
          <pc:docMk/>
          <pc:sldMk cId="3519196398" sldId="380"/>
        </pc:sldMkLst>
      </pc:sldChg>
    </pc:docChg>
  </pc:docChgLst>
  <pc:docChgLst>
    <pc:chgData name="Tammy Wilson" userId="0392548a-554d-41ce-90db-a9cc305eb12d" providerId="ADAL" clId="{709BADF4-417C-4F7D-8F13-9E0B044E5856}"/>
    <pc:docChg chg="undo custSel addSld delSld modSld sldOrd">
      <pc:chgData name="Tammy Wilson" userId="0392548a-554d-41ce-90db-a9cc305eb12d" providerId="ADAL" clId="{709BADF4-417C-4F7D-8F13-9E0B044E5856}" dt="2024-02-18T22:06:10.224" v="887" actId="2696"/>
      <pc:docMkLst>
        <pc:docMk/>
      </pc:docMkLst>
      <pc:sldChg chg="del">
        <pc:chgData name="Tammy Wilson" userId="0392548a-554d-41ce-90db-a9cc305eb12d" providerId="ADAL" clId="{709BADF4-417C-4F7D-8F13-9E0B044E5856}" dt="2024-02-18T21:59:59.118" v="875" actId="47"/>
        <pc:sldMkLst>
          <pc:docMk/>
          <pc:sldMk cId="282227529" sldId="258"/>
        </pc:sldMkLst>
      </pc:sldChg>
      <pc:sldChg chg="add ord">
        <pc:chgData name="Tammy Wilson" userId="0392548a-554d-41ce-90db-a9cc305eb12d" providerId="ADAL" clId="{709BADF4-417C-4F7D-8F13-9E0B044E5856}" dt="2024-02-18T22:03:39.763" v="884"/>
        <pc:sldMkLst>
          <pc:docMk/>
          <pc:sldMk cId="1231761836" sldId="258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2111242959" sldId="259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3310278665" sldId="260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1305009752" sldId="261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3360563817" sldId="262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2983970818" sldId="263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332908524" sldId="265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3082073038" sldId="266"/>
        </pc:sldMkLst>
      </pc:sldChg>
      <pc:sldChg chg="addSp delSp modSp add mod setBg modAnim delDesignElem">
        <pc:chgData name="Tammy Wilson" userId="0392548a-554d-41ce-90db-a9cc305eb12d" providerId="ADAL" clId="{709BADF4-417C-4F7D-8F13-9E0B044E5856}" dt="2024-02-18T21:46:25.021" v="750" actId="20577"/>
        <pc:sldMkLst>
          <pc:docMk/>
          <pc:sldMk cId="0" sldId="268"/>
        </pc:sldMkLst>
        <pc:spChg chg="mod">
          <ac:chgData name="Tammy Wilson" userId="0392548a-554d-41ce-90db-a9cc305eb12d" providerId="ADAL" clId="{709BADF4-417C-4F7D-8F13-9E0B044E5856}" dt="2024-02-18T21:45:19.374" v="733" actId="14100"/>
          <ac:spMkLst>
            <pc:docMk/>
            <pc:sldMk cId="0" sldId="268"/>
            <ac:spMk id="233" creationId="{00000000-0000-0000-0000-000000000000}"/>
          </ac:spMkLst>
        </pc:spChg>
        <pc:spChg chg="mod">
          <ac:chgData name="Tammy Wilson" userId="0392548a-554d-41ce-90db-a9cc305eb12d" providerId="ADAL" clId="{709BADF4-417C-4F7D-8F13-9E0B044E5856}" dt="2024-02-18T21:46:25.021" v="750" actId="20577"/>
          <ac:spMkLst>
            <pc:docMk/>
            <pc:sldMk cId="0" sldId="268"/>
            <ac:spMk id="234" creationId="{00000000-0000-0000-0000-000000000000}"/>
          </ac:spMkLst>
        </pc:spChg>
        <pc:picChg chg="mod">
          <ac:chgData name="Tammy Wilson" userId="0392548a-554d-41ce-90db-a9cc305eb12d" providerId="ADAL" clId="{709BADF4-417C-4F7D-8F13-9E0B044E5856}" dt="2024-02-18T21:44:54.696" v="726" actId="1076"/>
          <ac:picMkLst>
            <pc:docMk/>
            <pc:sldMk cId="0" sldId="268"/>
            <ac:picMk id="235" creationId="{00000000-0000-0000-0000-000000000000}"/>
          </ac:picMkLst>
        </pc:picChg>
        <pc:picChg chg="add mod">
          <ac:chgData name="Tammy Wilson" userId="0392548a-554d-41ce-90db-a9cc305eb12d" providerId="ADAL" clId="{709BADF4-417C-4F7D-8F13-9E0B044E5856}" dt="2024-02-18T21:45:10.868" v="731" actId="14100"/>
          <ac:picMkLst>
            <pc:docMk/>
            <pc:sldMk cId="0" sldId="268"/>
            <ac:picMk id="2050" creationId="{CEEBEB0E-2D2C-EE95-E032-145038DC0381}"/>
          </ac:picMkLst>
        </pc:picChg>
        <pc:cxnChg chg="del">
          <ac:chgData name="Tammy Wilson" userId="0392548a-554d-41ce-90db-a9cc305eb12d" providerId="ADAL" clId="{709BADF4-417C-4F7D-8F13-9E0B044E5856}" dt="2024-02-06T05:06:31.557" v="12"/>
          <ac:cxnSpMkLst>
            <pc:docMk/>
            <pc:sldMk cId="0" sldId="268"/>
            <ac:cxnSpMk id="112" creationId="{A7F400EE-A8A5-48AF-B4D6-291B52C6F0B0}"/>
          </ac:cxnSpMkLst>
        </pc:cxnChg>
      </pc:sldChg>
      <pc:sldChg chg="addSp delSp modSp add mod setBg delDesignElem">
        <pc:chgData name="Tammy Wilson" userId="0392548a-554d-41ce-90db-a9cc305eb12d" providerId="ADAL" clId="{709BADF4-417C-4F7D-8F13-9E0B044E5856}" dt="2024-02-18T21:48:49.490" v="756" actId="113"/>
        <pc:sldMkLst>
          <pc:docMk/>
          <pc:sldMk cId="0" sldId="269"/>
        </pc:sldMkLst>
        <pc:spChg chg="add mod">
          <ac:chgData name="Tammy Wilson" userId="0392548a-554d-41ce-90db-a9cc305eb12d" providerId="ADAL" clId="{709BADF4-417C-4F7D-8F13-9E0B044E5856}" dt="2024-02-07T00:47:28.238" v="577" actId="20577"/>
          <ac:spMkLst>
            <pc:docMk/>
            <pc:sldMk cId="0" sldId="269"/>
            <ac:spMk id="3" creationId="{D3042D70-C63C-C1A2-12A7-1650184F954E}"/>
          </ac:spMkLst>
        </pc:spChg>
        <pc:spChg chg="del">
          <ac:chgData name="Tammy Wilson" userId="0392548a-554d-41ce-90db-a9cc305eb12d" providerId="ADAL" clId="{709BADF4-417C-4F7D-8F13-9E0B044E5856}" dt="2024-02-06T05:06:31.557" v="12"/>
          <ac:spMkLst>
            <pc:docMk/>
            <pc:sldMk cId="0" sldId="269"/>
            <ac:spMk id="135" creationId="{8FC9BE17-9A7B-462D-AE50-3D8777387304}"/>
          </ac:spMkLst>
        </pc:spChg>
        <pc:spChg chg="del">
          <ac:chgData name="Tammy Wilson" userId="0392548a-554d-41ce-90db-a9cc305eb12d" providerId="ADAL" clId="{709BADF4-417C-4F7D-8F13-9E0B044E5856}" dt="2024-02-06T05:06:31.557" v="12"/>
          <ac:spMkLst>
            <pc:docMk/>
            <pc:sldMk cId="0" sldId="269"/>
            <ac:spMk id="137" creationId="{3EBE8569-6AEC-4B8C-8D53-2DE337CDBA65}"/>
          </ac:spMkLst>
        </pc:spChg>
        <pc:spChg chg="del">
          <ac:chgData name="Tammy Wilson" userId="0392548a-554d-41ce-90db-a9cc305eb12d" providerId="ADAL" clId="{709BADF4-417C-4F7D-8F13-9E0B044E5856}" dt="2024-02-06T05:06:31.557" v="12"/>
          <ac:spMkLst>
            <pc:docMk/>
            <pc:sldMk cId="0" sldId="269"/>
            <ac:spMk id="139" creationId="{55D4142C-5077-457F-A6AD-3FECFDB39685}"/>
          </ac:spMkLst>
        </pc:spChg>
        <pc:spChg chg="del">
          <ac:chgData name="Tammy Wilson" userId="0392548a-554d-41ce-90db-a9cc305eb12d" providerId="ADAL" clId="{709BADF4-417C-4F7D-8F13-9E0B044E5856}" dt="2024-02-06T05:06:31.557" v="12"/>
          <ac:spMkLst>
            <pc:docMk/>
            <pc:sldMk cId="0" sldId="269"/>
            <ac:spMk id="141" creationId="{7A5F0580-5EE9-419F-96EE-B6529EF6E7D0}"/>
          </ac:spMkLst>
        </pc:spChg>
        <pc:spChg chg="del mod">
          <ac:chgData name="Tammy Wilson" userId="0392548a-554d-41ce-90db-a9cc305eb12d" providerId="ADAL" clId="{709BADF4-417C-4F7D-8F13-9E0B044E5856}" dt="2024-02-07T00:47:16.344" v="545" actId="478"/>
          <ac:spMkLst>
            <pc:docMk/>
            <pc:sldMk cId="0" sldId="269"/>
            <ac:spMk id="240" creationId="{00000000-0000-0000-0000-000000000000}"/>
          </ac:spMkLst>
        </pc:spChg>
        <pc:spChg chg="mod">
          <ac:chgData name="Tammy Wilson" userId="0392548a-554d-41ce-90db-a9cc305eb12d" providerId="ADAL" clId="{709BADF4-417C-4F7D-8F13-9E0B044E5856}" dt="2024-02-18T21:48:49.490" v="756" actId="113"/>
          <ac:spMkLst>
            <pc:docMk/>
            <pc:sldMk cId="0" sldId="269"/>
            <ac:spMk id="241" creationId="{00000000-0000-0000-0000-000000000000}"/>
          </ac:spMkLst>
        </pc:spChg>
        <pc:picChg chg="del">
          <ac:chgData name="Tammy Wilson" userId="0392548a-554d-41ce-90db-a9cc305eb12d" providerId="ADAL" clId="{709BADF4-417C-4F7D-8F13-9E0B044E5856}" dt="2024-02-07T00:46:42.111" v="536" actId="21"/>
          <ac:picMkLst>
            <pc:docMk/>
            <pc:sldMk cId="0" sldId="269"/>
            <ac:picMk id="2050" creationId="{8992E504-BB51-4BEE-9905-79DCD647B592}"/>
          </ac:picMkLst>
        </pc:picChg>
      </pc:sldChg>
      <pc:sldChg chg="delSp modSp add mod setBg modAnim delDesignElem">
        <pc:chgData name="Tammy Wilson" userId="0392548a-554d-41ce-90db-a9cc305eb12d" providerId="ADAL" clId="{709BADF4-417C-4F7D-8F13-9E0B044E5856}" dt="2024-02-18T21:38:04.517" v="663" actId="113"/>
        <pc:sldMkLst>
          <pc:docMk/>
          <pc:sldMk cId="0" sldId="281"/>
        </pc:sldMkLst>
        <pc:spChg chg="mod">
          <ac:chgData name="Tammy Wilson" userId="0392548a-554d-41ce-90db-a9cc305eb12d" providerId="ADAL" clId="{709BADF4-417C-4F7D-8F13-9E0B044E5856}" dt="2024-02-07T00:30:46.557" v="164" actId="14100"/>
          <ac:spMkLst>
            <pc:docMk/>
            <pc:sldMk cId="0" sldId="281"/>
            <ac:spMk id="8" creationId="{4B1E5251-E375-4A8B-AC20-CDC1ADBC0EFE}"/>
          </ac:spMkLst>
        </pc:spChg>
        <pc:spChg chg="mod">
          <ac:chgData name="Tammy Wilson" userId="0392548a-554d-41ce-90db-a9cc305eb12d" providerId="ADAL" clId="{709BADF4-417C-4F7D-8F13-9E0B044E5856}" dt="2024-02-18T21:38:04.517" v="663" actId="113"/>
          <ac:spMkLst>
            <pc:docMk/>
            <pc:sldMk cId="0" sldId="281"/>
            <ac:spMk id="180" creationId="{00000000-0000-0000-0000-000000000000}"/>
          </ac:spMkLst>
        </pc:spChg>
        <pc:spChg chg="del">
          <ac:chgData name="Tammy Wilson" userId="0392548a-554d-41ce-90db-a9cc305eb12d" providerId="ADAL" clId="{709BADF4-417C-4F7D-8F13-9E0B044E5856}" dt="2024-02-06T05:05:12.138" v="6"/>
          <ac:spMkLst>
            <pc:docMk/>
            <pc:sldMk cId="0" sldId="281"/>
            <ac:spMk id="195" creationId="{201CC55D-ED54-4C5C-95E6-10947BD1103B}"/>
          </ac:spMkLst>
        </pc:spChg>
        <pc:spChg chg="del">
          <ac:chgData name="Tammy Wilson" userId="0392548a-554d-41ce-90db-a9cc305eb12d" providerId="ADAL" clId="{709BADF4-417C-4F7D-8F13-9E0B044E5856}" dt="2024-02-06T05:05:12.138" v="6"/>
          <ac:spMkLst>
            <pc:docMk/>
            <pc:sldMk cId="0" sldId="281"/>
            <ac:spMk id="201" creationId="{3873B707-463F-40B0-8227-E8CC6C67EB25}"/>
          </ac:spMkLst>
        </pc:spChg>
        <pc:spChg chg="del">
          <ac:chgData name="Tammy Wilson" userId="0392548a-554d-41ce-90db-a9cc305eb12d" providerId="ADAL" clId="{709BADF4-417C-4F7D-8F13-9E0B044E5856}" dt="2024-02-06T05:05:12.138" v="6"/>
          <ac:spMkLst>
            <pc:docMk/>
            <pc:sldMk cId="0" sldId="281"/>
            <ac:spMk id="203" creationId="{C13237C8-E62C-4F0D-A318-BD6FB6C2D138}"/>
          </ac:spMkLst>
        </pc:spChg>
        <pc:spChg chg="del">
          <ac:chgData name="Tammy Wilson" userId="0392548a-554d-41ce-90db-a9cc305eb12d" providerId="ADAL" clId="{709BADF4-417C-4F7D-8F13-9E0B044E5856}" dt="2024-02-06T05:05:12.138" v="6"/>
          <ac:spMkLst>
            <pc:docMk/>
            <pc:sldMk cId="0" sldId="281"/>
            <ac:spMk id="205" creationId="{19C9EAEA-39D0-4B0E-A0EB-51E7B26740B1}"/>
          </ac:spMkLst>
        </pc:spChg>
        <pc:grpChg chg="del">
          <ac:chgData name="Tammy Wilson" userId="0392548a-554d-41ce-90db-a9cc305eb12d" providerId="ADAL" clId="{709BADF4-417C-4F7D-8F13-9E0B044E5856}" dt="2024-02-06T05:05:12.138" v="6"/>
          <ac:grpSpMkLst>
            <pc:docMk/>
            <pc:sldMk cId="0" sldId="281"/>
            <ac:grpSpMk id="197" creationId="{1DE889C7-FAD6-4397-98E2-05D503484459}"/>
          </ac:grpSpMkLst>
        </pc:grpChg>
        <pc:picChg chg="mod">
          <ac:chgData name="Tammy Wilson" userId="0392548a-554d-41ce-90db-a9cc305eb12d" providerId="ADAL" clId="{709BADF4-417C-4F7D-8F13-9E0B044E5856}" dt="2024-02-07T00:30:44.061" v="163" actId="1076"/>
          <ac:picMkLst>
            <pc:docMk/>
            <pc:sldMk cId="0" sldId="281"/>
            <ac:picMk id="9" creationId="{58491A29-5055-4DC6-89D2-CBE56F06A72F}"/>
          </ac:picMkLst>
        </pc:picChg>
      </pc:sldChg>
      <pc:sldChg chg="add">
        <pc:chgData name="Tammy Wilson" userId="0392548a-554d-41ce-90db-a9cc305eb12d" providerId="ADAL" clId="{709BADF4-417C-4F7D-8F13-9E0B044E5856}" dt="2024-02-18T22:03:31.235" v="879"/>
        <pc:sldMkLst>
          <pc:docMk/>
          <pc:sldMk cId="1735624814" sldId="282"/>
        </pc:sldMkLst>
      </pc:sldChg>
      <pc:sldChg chg="add">
        <pc:chgData name="Tammy Wilson" userId="0392548a-554d-41ce-90db-a9cc305eb12d" providerId="ADAL" clId="{709BADF4-417C-4F7D-8F13-9E0B044E5856}" dt="2024-02-18T22:03:31.235" v="879"/>
        <pc:sldMkLst>
          <pc:docMk/>
          <pc:sldMk cId="609420424" sldId="283"/>
        </pc:sldMkLst>
      </pc:sldChg>
      <pc:sldChg chg="delSp modSp add mod setBg delDesignElem">
        <pc:chgData name="Tammy Wilson" userId="0392548a-554d-41ce-90db-a9cc305eb12d" providerId="ADAL" clId="{709BADF4-417C-4F7D-8F13-9E0B044E5856}" dt="2024-02-18T21:40:11.850" v="672" actId="114"/>
        <pc:sldMkLst>
          <pc:docMk/>
          <pc:sldMk cId="0" sldId="284"/>
        </pc:sldMkLst>
        <pc:spChg chg="mod">
          <ac:chgData name="Tammy Wilson" userId="0392548a-554d-41ce-90db-a9cc305eb12d" providerId="ADAL" clId="{709BADF4-417C-4F7D-8F13-9E0B044E5856}" dt="2024-02-07T00:37:22.793" v="285" actId="20577"/>
          <ac:spMkLst>
            <pc:docMk/>
            <pc:sldMk cId="0" sldId="284"/>
            <ac:spMk id="226" creationId="{00000000-0000-0000-0000-000000000000}"/>
          </ac:spMkLst>
        </pc:spChg>
        <pc:spChg chg="mod">
          <ac:chgData name="Tammy Wilson" userId="0392548a-554d-41ce-90db-a9cc305eb12d" providerId="ADAL" clId="{709BADF4-417C-4F7D-8F13-9E0B044E5856}" dt="2024-02-18T21:40:11.850" v="672" actId="114"/>
          <ac:spMkLst>
            <pc:docMk/>
            <pc:sldMk cId="0" sldId="284"/>
            <ac:spMk id="227" creationId="{00000000-0000-0000-0000-000000000000}"/>
          </ac:spMkLst>
        </pc:spChg>
        <pc:spChg chg="del">
          <ac:chgData name="Tammy Wilson" userId="0392548a-554d-41ce-90db-a9cc305eb12d" providerId="ADAL" clId="{709BADF4-417C-4F7D-8F13-9E0B044E5856}" dt="2024-02-06T05:06:31.557" v="12"/>
          <ac:spMkLst>
            <pc:docMk/>
            <pc:sldMk cId="0" sldId="284"/>
            <ac:spMk id="230" creationId="{5E39A796-BE83-48B1-B33F-35C4A32AAB57}"/>
          </ac:spMkLst>
        </pc:spChg>
        <pc:spChg chg="del">
          <ac:chgData name="Tammy Wilson" userId="0392548a-554d-41ce-90db-a9cc305eb12d" providerId="ADAL" clId="{709BADF4-417C-4F7D-8F13-9E0B044E5856}" dt="2024-02-06T05:06:31.557" v="12"/>
          <ac:spMkLst>
            <pc:docMk/>
            <pc:sldMk cId="0" sldId="284"/>
            <ac:spMk id="231" creationId="{72F84B47-E267-4194-8194-831DB7B5547F}"/>
          </ac:spMkLst>
        </pc:spChg>
        <pc:picChg chg="mod">
          <ac:chgData name="Tammy Wilson" userId="0392548a-554d-41ce-90db-a9cc305eb12d" providerId="ADAL" clId="{709BADF4-417C-4F7D-8F13-9E0B044E5856}" dt="2024-02-07T00:41:12.188" v="465" actId="1076"/>
          <ac:picMkLst>
            <pc:docMk/>
            <pc:sldMk cId="0" sldId="284"/>
            <ac:picMk id="228" creationId="{00000000-0000-0000-0000-000000000000}"/>
          </ac:picMkLst>
        </pc:picChg>
      </pc:sldChg>
      <pc:sldChg chg="delSp modSp add mod setBg modAnim delDesignElem">
        <pc:chgData name="Tammy Wilson" userId="0392548a-554d-41ce-90db-a9cc305eb12d" providerId="ADAL" clId="{709BADF4-417C-4F7D-8F13-9E0B044E5856}" dt="2024-02-18T21:51:17.189" v="819" actId="255"/>
        <pc:sldMkLst>
          <pc:docMk/>
          <pc:sldMk cId="0" sldId="285"/>
        </pc:sldMkLst>
        <pc:spChg chg="del">
          <ac:chgData name="Tammy Wilson" userId="0392548a-554d-41ce-90db-a9cc305eb12d" providerId="ADAL" clId="{709BADF4-417C-4F7D-8F13-9E0B044E5856}" dt="2024-02-06T05:06:31.557" v="12"/>
          <ac:spMkLst>
            <pc:docMk/>
            <pc:sldMk cId="0" sldId="285"/>
            <ac:spMk id="135" creationId="{B95B9BA8-1D69-4796-85F5-B6D0BD52354B}"/>
          </ac:spMkLst>
        </pc:spChg>
        <pc:spChg chg="mod">
          <ac:chgData name="Tammy Wilson" userId="0392548a-554d-41ce-90db-a9cc305eb12d" providerId="ADAL" clId="{709BADF4-417C-4F7D-8F13-9E0B044E5856}" dt="2024-02-18T21:51:17.189" v="819" actId="255"/>
          <ac:spMkLst>
            <pc:docMk/>
            <pc:sldMk cId="0" sldId="285"/>
            <ac:spMk id="253" creationId="{00000000-0000-0000-0000-000000000000}"/>
          </ac:spMkLst>
        </pc:spChg>
        <pc:grpChg chg="del">
          <ac:chgData name="Tammy Wilson" userId="0392548a-554d-41ce-90db-a9cc305eb12d" providerId="ADAL" clId="{709BADF4-417C-4F7D-8F13-9E0B044E5856}" dt="2024-02-06T05:06:31.557" v="12"/>
          <ac:grpSpMkLst>
            <pc:docMk/>
            <pc:sldMk cId="0" sldId="285"/>
            <ac:grpSpMk id="137" creationId="{23705FF7-CAB4-430F-A07B-AF2245F17F1C}"/>
          </ac:grpSpMkLst>
        </pc:grpChg>
        <pc:picChg chg="mod">
          <ac:chgData name="Tammy Wilson" userId="0392548a-554d-41ce-90db-a9cc305eb12d" providerId="ADAL" clId="{709BADF4-417C-4F7D-8F13-9E0B044E5856}" dt="2024-02-18T21:50:08.889" v="801" actId="14100"/>
          <ac:picMkLst>
            <pc:docMk/>
            <pc:sldMk cId="0" sldId="285"/>
            <ac:picMk id="3074" creationId="{57959D65-9C12-4646-9A2E-A1A13BF6E0DB}"/>
          </ac:picMkLst>
        </pc:picChg>
      </pc:sldChg>
      <pc:sldChg chg="add del setBg">
        <pc:chgData name="Tammy Wilson" userId="0392548a-554d-41ce-90db-a9cc305eb12d" providerId="ADAL" clId="{709BADF4-417C-4F7D-8F13-9E0B044E5856}" dt="2024-02-18T21:51:20.966" v="820" actId="47"/>
        <pc:sldMkLst>
          <pc:docMk/>
          <pc:sldMk cId="0" sldId="286"/>
        </pc:sldMkLst>
      </pc:sldChg>
      <pc:sldChg chg="add del">
        <pc:chgData name="Tammy Wilson" userId="0392548a-554d-41ce-90db-a9cc305eb12d" providerId="ADAL" clId="{709BADF4-417C-4F7D-8F13-9E0B044E5856}" dt="2024-02-18T22:05:54.748" v="886" actId="47"/>
        <pc:sldMkLst>
          <pc:docMk/>
          <pc:sldMk cId="444578974" sldId="286"/>
        </pc:sldMkLst>
      </pc:sldChg>
      <pc:sldChg chg="delSp add setBg delDesignElem">
        <pc:chgData name="Tammy Wilson" userId="0392548a-554d-41ce-90db-a9cc305eb12d" providerId="ADAL" clId="{709BADF4-417C-4F7D-8F13-9E0B044E5856}" dt="2024-02-18T22:03:31.235" v="879"/>
        <pc:sldMkLst>
          <pc:docMk/>
          <pc:sldMk cId="1152092389" sldId="287"/>
        </pc:sldMkLst>
        <pc:spChg chg="del">
          <ac:chgData name="Tammy Wilson" userId="0392548a-554d-41ce-90db-a9cc305eb12d" providerId="ADAL" clId="{709BADF4-417C-4F7D-8F13-9E0B044E5856}" dt="2024-02-18T22:03:31.235" v="879"/>
          <ac:spMkLst>
            <pc:docMk/>
            <pc:sldMk cId="1152092389" sldId="287"/>
            <ac:spMk id="1031" creationId="{42A4FC2C-047E-45A5-965D-8E1E3BF09BC6}"/>
          </ac:spMkLst>
        </pc:spChg>
      </pc:sldChg>
      <pc:sldChg chg="delSp modSp add mod setBg delDesignElem">
        <pc:chgData name="Tammy Wilson" userId="0392548a-554d-41ce-90db-a9cc305eb12d" providerId="ADAL" clId="{709BADF4-417C-4F7D-8F13-9E0B044E5856}" dt="2024-02-07T00:34:47.986" v="226" actId="207"/>
        <pc:sldMkLst>
          <pc:docMk/>
          <pc:sldMk cId="4074332624" sldId="288"/>
        </pc:sldMkLst>
        <pc:spChg chg="mod">
          <ac:chgData name="Tammy Wilson" userId="0392548a-554d-41ce-90db-a9cc305eb12d" providerId="ADAL" clId="{709BADF4-417C-4F7D-8F13-9E0B044E5856}" dt="2024-02-07T00:34:44.063" v="225" actId="20577"/>
          <ac:spMkLst>
            <pc:docMk/>
            <pc:sldMk cId="4074332624" sldId="288"/>
            <ac:spMk id="2" creationId="{62E62AE9-FA5A-4EA8-89AA-D2C2F5E86F06}"/>
          </ac:spMkLst>
        </pc:spChg>
        <pc:spChg chg="mod">
          <ac:chgData name="Tammy Wilson" userId="0392548a-554d-41ce-90db-a9cc305eb12d" providerId="ADAL" clId="{709BADF4-417C-4F7D-8F13-9E0B044E5856}" dt="2024-02-07T00:34:47.986" v="226" actId="207"/>
          <ac:spMkLst>
            <pc:docMk/>
            <pc:sldMk cId="4074332624" sldId="288"/>
            <ac:spMk id="3" creationId="{04B7D009-AD85-4D38-8D82-317BDB97FFF9}"/>
          </ac:spMkLst>
        </pc:spChg>
        <pc:spChg chg="del">
          <ac:chgData name="Tammy Wilson" userId="0392548a-554d-41ce-90db-a9cc305eb12d" providerId="ADAL" clId="{709BADF4-417C-4F7D-8F13-9E0B044E5856}" dt="2024-02-06T05:05:12.138" v="6"/>
          <ac:spMkLst>
            <pc:docMk/>
            <pc:sldMk cId="4074332624" sldId="288"/>
            <ac:spMk id="9" creationId="{2B566528-1B12-4246-9431-5C2D7D081168}"/>
          </ac:spMkLst>
        </pc:spChg>
        <pc:grpChg chg="del">
          <ac:chgData name="Tammy Wilson" userId="0392548a-554d-41ce-90db-a9cc305eb12d" providerId="ADAL" clId="{709BADF4-417C-4F7D-8F13-9E0B044E5856}" dt="2024-02-06T05:05:12.138" v="6"/>
          <ac:grpSpMkLst>
            <pc:docMk/>
            <pc:sldMk cId="4074332624" sldId="288"/>
            <ac:grpSpMk id="11" creationId="{4724F874-E407-41A5-918C-1CF5DF5269E1}"/>
          </ac:grpSpMkLst>
        </pc:grpChg>
        <pc:grpChg chg="del">
          <ac:chgData name="Tammy Wilson" userId="0392548a-554d-41ce-90db-a9cc305eb12d" providerId="ADAL" clId="{709BADF4-417C-4F7D-8F13-9E0B044E5856}" dt="2024-02-06T05:05:12.138" v="6"/>
          <ac:grpSpMkLst>
            <pc:docMk/>
            <pc:sldMk cId="4074332624" sldId="288"/>
            <ac:grpSpMk id="15" creationId="{DC8D6E3B-FFED-480F-941D-FE376375B8B7}"/>
          </ac:grpSpMkLst>
        </pc:grpChg>
      </pc:sldChg>
      <pc:sldChg chg="delSp add del setBg delDesignElem">
        <pc:chgData name="Tammy Wilson" userId="0392548a-554d-41ce-90db-a9cc305eb12d" providerId="ADAL" clId="{709BADF4-417C-4F7D-8F13-9E0B044E5856}" dt="2024-02-18T21:49:02.348" v="757" actId="47"/>
        <pc:sldMkLst>
          <pc:docMk/>
          <pc:sldMk cId="2751265689" sldId="294"/>
        </pc:sldMkLst>
        <pc:spChg chg="del">
          <ac:chgData name="Tammy Wilson" userId="0392548a-554d-41ce-90db-a9cc305eb12d" providerId="ADAL" clId="{709BADF4-417C-4F7D-8F13-9E0B044E5856}" dt="2024-02-06T05:06:31.557" v="12"/>
          <ac:spMkLst>
            <pc:docMk/>
            <pc:sldMk cId="2751265689" sldId="294"/>
            <ac:spMk id="71" creationId="{F3060C83-F051-4F0E-ABAD-AA0DFC48B218}"/>
          </ac:spMkLst>
        </pc:spChg>
        <pc:spChg chg="del">
          <ac:chgData name="Tammy Wilson" userId="0392548a-554d-41ce-90db-a9cc305eb12d" providerId="ADAL" clId="{709BADF4-417C-4F7D-8F13-9E0B044E5856}" dt="2024-02-06T05:06:31.557" v="12"/>
          <ac:spMkLst>
            <pc:docMk/>
            <pc:sldMk cId="2751265689" sldId="294"/>
            <ac:spMk id="73" creationId="{83C98ABE-055B-441F-B07E-44F97F083C39}"/>
          </ac:spMkLst>
        </pc:spChg>
        <pc:spChg chg="del">
          <ac:chgData name="Tammy Wilson" userId="0392548a-554d-41ce-90db-a9cc305eb12d" providerId="ADAL" clId="{709BADF4-417C-4F7D-8F13-9E0B044E5856}" dt="2024-02-06T05:06:31.557" v="12"/>
          <ac:spMkLst>
            <pc:docMk/>
            <pc:sldMk cId="2751265689" sldId="294"/>
            <ac:spMk id="75" creationId="{29FDB030-9B49-4CED-8CCD-4D99382388AC}"/>
          </ac:spMkLst>
        </pc:spChg>
        <pc:spChg chg="del">
          <ac:chgData name="Tammy Wilson" userId="0392548a-554d-41ce-90db-a9cc305eb12d" providerId="ADAL" clId="{709BADF4-417C-4F7D-8F13-9E0B044E5856}" dt="2024-02-06T05:06:31.557" v="12"/>
          <ac:spMkLst>
            <pc:docMk/>
            <pc:sldMk cId="2751265689" sldId="294"/>
            <ac:spMk id="77" creationId="{3783CA14-24A1-485C-8B30-D6A5D87987AD}"/>
          </ac:spMkLst>
        </pc:spChg>
        <pc:spChg chg="del">
          <ac:chgData name="Tammy Wilson" userId="0392548a-554d-41ce-90db-a9cc305eb12d" providerId="ADAL" clId="{709BADF4-417C-4F7D-8F13-9E0B044E5856}" dt="2024-02-06T05:06:31.557" v="12"/>
          <ac:spMkLst>
            <pc:docMk/>
            <pc:sldMk cId="2751265689" sldId="294"/>
            <ac:spMk id="79" creationId="{9A97C86A-04D6-40F7-AE84-31AB43E6A846}"/>
          </ac:spMkLst>
        </pc:spChg>
        <pc:spChg chg="del">
          <ac:chgData name="Tammy Wilson" userId="0392548a-554d-41ce-90db-a9cc305eb12d" providerId="ADAL" clId="{709BADF4-417C-4F7D-8F13-9E0B044E5856}" dt="2024-02-06T05:06:31.557" v="12"/>
          <ac:spMkLst>
            <pc:docMk/>
            <pc:sldMk cId="2751265689" sldId="294"/>
            <ac:spMk id="81" creationId="{FF9F2414-84E8-453E-B1F3-389FDE8192D9}"/>
          </ac:spMkLst>
        </pc:spChg>
        <pc:spChg chg="del">
          <ac:chgData name="Tammy Wilson" userId="0392548a-554d-41ce-90db-a9cc305eb12d" providerId="ADAL" clId="{709BADF4-417C-4F7D-8F13-9E0B044E5856}" dt="2024-02-06T05:06:31.557" v="12"/>
          <ac:spMkLst>
            <pc:docMk/>
            <pc:sldMk cId="2751265689" sldId="294"/>
            <ac:spMk id="83" creationId="{3ECA69A1-7536-43AC-85EF-C7106179F5ED}"/>
          </ac:spMkLst>
        </pc:spChg>
      </pc:sldChg>
      <pc:sldChg chg="add">
        <pc:chgData name="Tammy Wilson" userId="0392548a-554d-41ce-90db-a9cc305eb12d" providerId="ADAL" clId="{709BADF4-417C-4F7D-8F13-9E0B044E5856}" dt="2024-02-06T05:06:31.557" v="12"/>
        <pc:sldMkLst>
          <pc:docMk/>
          <pc:sldMk cId="590104947" sldId="295"/>
        </pc:sldMkLst>
      </pc:sldChg>
      <pc:sldChg chg="add">
        <pc:chgData name="Tammy Wilson" userId="0392548a-554d-41ce-90db-a9cc305eb12d" providerId="ADAL" clId="{709BADF4-417C-4F7D-8F13-9E0B044E5856}" dt="2024-02-06T05:06:31.557" v="12"/>
        <pc:sldMkLst>
          <pc:docMk/>
          <pc:sldMk cId="1952434958" sldId="296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2387702062" sldId="297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275429117" sldId="300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4035590337" sldId="301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298680254" sldId="302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1325462646" sldId="303"/>
        </pc:sldMkLst>
      </pc:sldChg>
      <pc:sldChg chg="add del ord">
        <pc:chgData name="Tammy Wilson" userId="0392548a-554d-41ce-90db-a9cc305eb12d" providerId="ADAL" clId="{709BADF4-417C-4F7D-8F13-9E0B044E5856}" dt="2024-02-07T00:34:07.239" v="217" actId="47"/>
        <pc:sldMkLst>
          <pc:docMk/>
          <pc:sldMk cId="3252974555" sldId="304"/>
        </pc:sldMkLst>
      </pc:sldChg>
      <pc:sldChg chg="modSp add mod">
        <pc:chgData name="Tammy Wilson" userId="0392548a-554d-41ce-90db-a9cc305eb12d" providerId="ADAL" clId="{709BADF4-417C-4F7D-8F13-9E0B044E5856}" dt="2024-02-18T21:38:59.993" v="664" actId="207"/>
        <pc:sldMkLst>
          <pc:docMk/>
          <pc:sldMk cId="3058583855" sldId="305"/>
        </pc:sldMkLst>
        <pc:spChg chg="mod">
          <ac:chgData name="Tammy Wilson" userId="0392548a-554d-41ce-90db-a9cc305eb12d" providerId="ADAL" clId="{709BADF4-417C-4F7D-8F13-9E0B044E5856}" dt="2024-02-18T21:38:59.993" v="664" actId="207"/>
          <ac:spMkLst>
            <pc:docMk/>
            <pc:sldMk cId="3058583855" sldId="305"/>
            <ac:spMk id="2" creationId="{FEE183FE-C1C6-8F1D-A4A7-0A2F7C682D18}"/>
          </ac:spMkLst>
        </pc:spChg>
      </pc:sldChg>
      <pc:sldChg chg="add del">
        <pc:chgData name="Tammy Wilson" userId="0392548a-554d-41ce-90db-a9cc305eb12d" providerId="ADAL" clId="{709BADF4-417C-4F7D-8F13-9E0B044E5856}" dt="2024-02-07T00:42:35.853" v="482" actId="47"/>
        <pc:sldMkLst>
          <pc:docMk/>
          <pc:sldMk cId="3579804455" sldId="306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3219240523" sldId="307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40653822" sldId="308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1529459772" sldId="309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1670392210" sldId="310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4018738686" sldId="324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2700169608" sldId="325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480088070" sldId="327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3735375032" sldId="329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2172841085" sldId="330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2276239205" sldId="331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1304171006" sldId="332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303243201" sldId="333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4168664041" sldId="334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2575354668" sldId="338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2645789215" sldId="339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3272562002" sldId="340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261848210" sldId="342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454465369" sldId="343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4117321498" sldId="344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1223244624" sldId="345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624662654" sldId="346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1201413032" sldId="347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3986061142" sldId="348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303644194" sldId="349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162085867" sldId="350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4230675258" sldId="351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4294570156" sldId="352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754695690" sldId="354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1054568317" sldId="355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3841102358" sldId="356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3429662895" sldId="357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3367888734" sldId="358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3053468478" sldId="359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3861741465" sldId="360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1688078743" sldId="361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2381224621" sldId="362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2250879291" sldId="363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2367782270" sldId="364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1944762693" sldId="365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2971199685" sldId="366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2075286887" sldId="367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3192369766" sldId="368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3406506425" sldId="369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610062168" sldId="370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826689450" sldId="371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3309126688" sldId="372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3540694907" sldId="373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3096627548" sldId="374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2205913832" sldId="375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3056443662" sldId="376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3204903221" sldId="377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1358798273" sldId="378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3455039575" sldId="379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569228381" sldId="380"/>
        </pc:sldMkLst>
      </pc:sldChg>
      <pc:sldChg chg="del">
        <pc:chgData name="Tammy Wilson" userId="0392548a-554d-41ce-90db-a9cc305eb12d" providerId="ADAL" clId="{709BADF4-417C-4F7D-8F13-9E0B044E5856}" dt="2024-02-07T00:50:49.184" v="587" actId="47"/>
        <pc:sldMkLst>
          <pc:docMk/>
          <pc:sldMk cId="1919731798" sldId="381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1430937468" sldId="382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3342536972" sldId="383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3970764497" sldId="384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1186266763" sldId="385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3427567889" sldId="386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2647925624" sldId="387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1455075344" sldId="388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1931745475" sldId="389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3433692882" sldId="390"/>
        </pc:sldMkLst>
      </pc:sldChg>
      <pc:sldChg chg="del">
        <pc:chgData name="Tammy Wilson" userId="0392548a-554d-41ce-90db-a9cc305eb12d" providerId="ADAL" clId="{709BADF4-417C-4F7D-8F13-9E0B044E5856}" dt="2024-02-18T22:06:10.224" v="887" actId="2696"/>
        <pc:sldMkLst>
          <pc:docMk/>
          <pc:sldMk cId="275708167" sldId="392"/>
        </pc:sldMkLst>
      </pc:sldChg>
      <pc:sldChg chg="del">
        <pc:chgData name="Tammy Wilson" userId="0392548a-554d-41ce-90db-a9cc305eb12d" providerId="ADAL" clId="{709BADF4-417C-4F7D-8F13-9E0B044E5856}" dt="2024-02-18T21:59:52.343" v="874" actId="47"/>
        <pc:sldMkLst>
          <pc:docMk/>
          <pc:sldMk cId="495951567" sldId="393"/>
        </pc:sldMkLst>
      </pc:sldChg>
      <pc:sldChg chg="delSp modSp add setBg delDesignElem">
        <pc:chgData name="Tammy Wilson" userId="0392548a-554d-41ce-90db-a9cc305eb12d" providerId="ADAL" clId="{709BADF4-417C-4F7D-8F13-9E0B044E5856}" dt="2024-02-18T21:36:07.631" v="589" actId="207"/>
        <pc:sldMkLst>
          <pc:docMk/>
          <pc:sldMk cId="0" sldId="394"/>
        </pc:sldMkLst>
        <pc:spChg chg="mod">
          <ac:chgData name="Tammy Wilson" userId="0392548a-554d-41ce-90db-a9cc305eb12d" providerId="ADAL" clId="{709BADF4-417C-4F7D-8F13-9E0B044E5856}" dt="2024-02-18T21:36:07.631" v="589" actId="207"/>
          <ac:spMkLst>
            <pc:docMk/>
            <pc:sldMk cId="0" sldId="394"/>
            <ac:spMk id="166" creationId="{00000000-0000-0000-0000-000000000000}"/>
          </ac:spMkLst>
        </pc:spChg>
        <pc:cxnChg chg="del">
          <ac:chgData name="Tammy Wilson" userId="0392548a-554d-41ce-90db-a9cc305eb12d" providerId="ADAL" clId="{709BADF4-417C-4F7D-8F13-9E0B044E5856}" dt="2024-02-06T05:04:49.620" v="1"/>
          <ac:cxnSpMkLst>
            <pc:docMk/>
            <pc:sldMk cId="0" sldId="394"/>
            <ac:cxnSpMk id="108" creationId="{A7F400EE-A8A5-48AF-B4D6-291B52C6F0B0}"/>
          </ac:cxnSpMkLst>
        </pc:cxnChg>
      </pc:sldChg>
      <pc:sldChg chg="delSp modSp add mod setBg delDesignElem">
        <pc:chgData name="Tammy Wilson" userId="0392548a-554d-41ce-90db-a9cc305eb12d" providerId="ADAL" clId="{709BADF4-417C-4F7D-8F13-9E0B044E5856}" dt="2024-02-18T21:36:49.792" v="590" actId="14100"/>
        <pc:sldMkLst>
          <pc:docMk/>
          <pc:sldMk cId="0" sldId="395"/>
        </pc:sldMkLst>
        <pc:spChg chg="del">
          <ac:chgData name="Tammy Wilson" userId="0392548a-554d-41ce-90db-a9cc305eb12d" providerId="ADAL" clId="{709BADF4-417C-4F7D-8F13-9E0B044E5856}" dt="2024-02-06T05:05:12.138" v="6"/>
          <ac:spMkLst>
            <pc:docMk/>
            <pc:sldMk cId="0" sldId="395"/>
            <ac:spMk id="80" creationId="{2B566528-1B12-4246-9431-5C2D7D081168}"/>
          </ac:spMkLst>
        </pc:spChg>
        <pc:spChg chg="mod">
          <ac:chgData name="Tammy Wilson" userId="0392548a-554d-41ce-90db-a9cc305eb12d" providerId="ADAL" clId="{709BADF4-417C-4F7D-8F13-9E0B044E5856}" dt="2024-02-18T21:36:49.792" v="590" actId="14100"/>
          <ac:spMkLst>
            <pc:docMk/>
            <pc:sldMk cId="0" sldId="395"/>
            <ac:spMk id="173" creationId="{00000000-0000-0000-0000-000000000000}"/>
          </ac:spMkLst>
        </pc:spChg>
        <pc:grpChg chg="del">
          <ac:chgData name="Tammy Wilson" userId="0392548a-554d-41ce-90db-a9cc305eb12d" providerId="ADAL" clId="{709BADF4-417C-4F7D-8F13-9E0B044E5856}" dt="2024-02-06T05:05:12.138" v="6"/>
          <ac:grpSpMkLst>
            <pc:docMk/>
            <pc:sldMk cId="0" sldId="395"/>
            <ac:grpSpMk id="82" creationId="{4724F874-E407-41A5-918C-1CF5DF5269E1}"/>
          </ac:grpSpMkLst>
        </pc:grpChg>
        <pc:grpChg chg="del">
          <ac:chgData name="Tammy Wilson" userId="0392548a-554d-41ce-90db-a9cc305eb12d" providerId="ADAL" clId="{709BADF4-417C-4F7D-8F13-9E0B044E5856}" dt="2024-02-06T05:05:12.138" v="6"/>
          <ac:grpSpMkLst>
            <pc:docMk/>
            <pc:sldMk cId="0" sldId="395"/>
            <ac:grpSpMk id="87" creationId="{DC8D6E3B-FFED-480F-941D-FE376375B8B7}"/>
          </ac:grpSpMkLst>
        </pc:grpChg>
        <pc:picChg chg="mod">
          <ac:chgData name="Tammy Wilson" userId="0392548a-554d-41ce-90db-a9cc305eb12d" providerId="ADAL" clId="{709BADF4-417C-4F7D-8F13-9E0B044E5856}" dt="2024-02-07T00:26:01.442" v="124" actId="1076"/>
          <ac:picMkLst>
            <pc:docMk/>
            <pc:sldMk cId="0" sldId="395"/>
            <ac:picMk id="7170" creationId="{46F756C7-B1D5-484D-836F-835976D90C6C}"/>
          </ac:picMkLst>
        </pc:picChg>
      </pc:sldChg>
      <pc:sldChg chg="delSp modSp add mod setBg delDesignElem modNotesTx">
        <pc:chgData name="Tammy Wilson" userId="0392548a-554d-41ce-90db-a9cc305eb12d" providerId="ADAL" clId="{709BADF4-417C-4F7D-8F13-9E0B044E5856}" dt="2024-02-07T00:35:35.542" v="251" actId="27636"/>
        <pc:sldMkLst>
          <pc:docMk/>
          <pc:sldMk cId="0" sldId="396"/>
        </pc:sldMkLst>
        <pc:spChg chg="mod">
          <ac:chgData name="Tammy Wilson" userId="0392548a-554d-41ce-90db-a9cc305eb12d" providerId="ADAL" clId="{709BADF4-417C-4F7D-8F13-9E0B044E5856}" dt="2024-02-07T00:35:35.542" v="251" actId="27636"/>
          <ac:spMkLst>
            <pc:docMk/>
            <pc:sldMk cId="0" sldId="396"/>
            <ac:spMk id="3" creationId="{D9CAF6F8-0494-401C-ADC6-EBA4CF7F0B67}"/>
          </ac:spMkLst>
        </pc:spChg>
        <pc:spChg chg="del">
          <ac:chgData name="Tammy Wilson" userId="0392548a-554d-41ce-90db-a9cc305eb12d" providerId="ADAL" clId="{709BADF4-417C-4F7D-8F13-9E0B044E5856}" dt="2024-02-06T05:05:12.138" v="6"/>
          <ac:spMkLst>
            <pc:docMk/>
            <pc:sldMk cId="0" sldId="396"/>
            <ac:spMk id="219" creationId="{5E39A796-BE83-48B1-B33F-35C4A32AAB57}"/>
          </ac:spMkLst>
        </pc:spChg>
        <pc:spChg chg="del">
          <ac:chgData name="Tammy Wilson" userId="0392548a-554d-41ce-90db-a9cc305eb12d" providerId="ADAL" clId="{709BADF4-417C-4F7D-8F13-9E0B044E5856}" dt="2024-02-06T05:05:12.138" v="6"/>
          <ac:spMkLst>
            <pc:docMk/>
            <pc:sldMk cId="0" sldId="396"/>
            <ac:spMk id="220" creationId="{72F84B47-E267-4194-8194-831DB7B5547F}"/>
          </ac:spMkLst>
        </pc:spChg>
      </pc:sldChg>
      <pc:sldChg chg="add ord">
        <pc:chgData name="Tammy Wilson" userId="0392548a-554d-41ce-90db-a9cc305eb12d" providerId="ADAL" clId="{709BADF4-417C-4F7D-8F13-9E0B044E5856}" dt="2024-02-18T21:52:23.505" v="826"/>
        <pc:sldMkLst>
          <pc:docMk/>
          <pc:sldMk cId="3230966487" sldId="397"/>
        </pc:sldMkLst>
      </pc:sldChg>
      <pc:sldChg chg="add">
        <pc:chgData name="Tammy Wilson" userId="0392548a-554d-41ce-90db-a9cc305eb12d" providerId="ADAL" clId="{709BADF4-417C-4F7D-8F13-9E0B044E5856}" dt="2024-02-06T05:06:31.557" v="12"/>
        <pc:sldMkLst>
          <pc:docMk/>
          <pc:sldMk cId="2046055510" sldId="398"/>
        </pc:sldMkLst>
      </pc:sldChg>
      <pc:sldChg chg="add">
        <pc:chgData name="Tammy Wilson" userId="0392548a-554d-41ce-90db-a9cc305eb12d" providerId="ADAL" clId="{709BADF4-417C-4F7D-8F13-9E0B044E5856}" dt="2024-02-06T05:06:31.557" v="12"/>
        <pc:sldMkLst>
          <pc:docMk/>
          <pc:sldMk cId="3308110054" sldId="399"/>
        </pc:sldMkLst>
      </pc:sldChg>
      <pc:sldChg chg="add modNotesTx">
        <pc:chgData name="Tammy Wilson" userId="0392548a-554d-41ce-90db-a9cc305eb12d" providerId="ADAL" clId="{709BADF4-417C-4F7D-8F13-9E0B044E5856}" dt="2024-02-18T21:58:47.269" v="828" actId="20577"/>
        <pc:sldMkLst>
          <pc:docMk/>
          <pc:sldMk cId="2632286894" sldId="400"/>
        </pc:sldMkLst>
      </pc:sldChg>
      <pc:sldChg chg="addSp delSp modSp new mod modAnim">
        <pc:chgData name="Tammy Wilson" userId="0392548a-554d-41ce-90db-a9cc305eb12d" providerId="ADAL" clId="{709BADF4-417C-4F7D-8F13-9E0B044E5856}" dt="2024-02-18T21:35:44.997" v="588" actId="114"/>
        <pc:sldMkLst>
          <pc:docMk/>
          <pc:sldMk cId="2336630428" sldId="401"/>
        </pc:sldMkLst>
        <pc:spChg chg="mod">
          <ac:chgData name="Tammy Wilson" userId="0392548a-554d-41ce-90db-a9cc305eb12d" providerId="ADAL" clId="{709BADF4-417C-4F7D-8F13-9E0B044E5856}" dt="2024-02-07T00:16:43.212" v="56" actId="20577"/>
          <ac:spMkLst>
            <pc:docMk/>
            <pc:sldMk cId="2336630428" sldId="401"/>
            <ac:spMk id="2" creationId="{7164811D-CA92-0042-11AF-15BA51C77F22}"/>
          </ac:spMkLst>
        </pc:spChg>
        <pc:spChg chg="mod">
          <ac:chgData name="Tammy Wilson" userId="0392548a-554d-41ce-90db-a9cc305eb12d" providerId="ADAL" clId="{709BADF4-417C-4F7D-8F13-9E0B044E5856}" dt="2024-02-18T21:35:44.997" v="588" actId="114"/>
          <ac:spMkLst>
            <pc:docMk/>
            <pc:sldMk cId="2336630428" sldId="401"/>
            <ac:spMk id="3" creationId="{B8E5E30D-79CF-03D1-E990-B0DB208EA472}"/>
          </ac:spMkLst>
        </pc:spChg>
        <pc:spChg chg="add del">
          <ac:chgData name="Tammy Wilson" userId="0392548a-554d-41ce-90db-a9cc305eb12d" providerId="ADAL" clId="{709BADF4-417C-4F7D-8F13-9E0B044E5856}" dt="2024-02-07T00:16:49.047" v="58" actId="22"/>
          <ac:spMkLst>
            <pc:docMk/>
            <pc:sldMk cId="2336630428" sldId="401"/>
            <ac:spMk id="5" creationId="{AE5A54B5-7C11-255C-C5A9-17E98DE9F227}"/>
          </ac:spMkLst>
        </pc:spChg>
        <pc:picChg chg="add mod">
          <ac:chgData name="Tammy Wilson" userId="0392548a-554d-41ce-90db-a9cc305eb12d" providerId="ADAL" clId="{709BADF4-417C-4F7D-8F13-9E0B044E5856}" dt="2024-02-07T00:34:05.742" v="216" actId="1076"/>
          <ac:picMkLst>
            <pc:docMk/>
            <pc:sldMk cId="2336630428" sldId="401"/>
            <ac:picMk id="6" creationId="{FB81BDCF-3B71-0409-209D-990395CA56F0}"/>
          </ac:picMkLst>
        </pc:picChg>
      </pc:sldChg>
      <pc:sldChg chg="addSp modSp new mod">
        <pc:chgData name="Tammy Wilson" userId="0392548a-554d-41ce-90db-a9cc305eb12d" providerId="ADAL" clId="{709BADF4-417C-4F7D-8F13-9E0B044E5856}" dt="2024-02-18T21:51:56.438" v="824" actId="14100"/>
        <pc:sldMkLst>
          <pc:docMk/>
          <pc:sldMk cId="1431759491" sldId="402"/>
        </pc:sldMkLst>
        <pc:picChg chg="add mod">
          <ac:chgData name="Tammy Wilson" userId="0392548a-554d-41ce-90db-a9cc305eb12d" providerId="ADAL" clId="{709BADF4-417C-4F7D-8F13-9E0B044E5856}" dt="2024-02-07T00:46:53.424" v="539" actId="14100"/>
          <ac:picMkLst>
            <pc:docMk/>
            <pc:sldMk cId="1431759491" sldId="402"/>
            <ac:picMk id="2" creationId="{E5376143-E671-1897-D7A4-8D1D691C7A96}"/>
          </ac:picMkLst>
        </pc:picChg>
        <pc:picChg chg="add mod">
          <ac:chgData name="Tammy Wilson" userId="0392548a-554d-41ce-90db-a9cc305eb12d" providerId="ADAL" clId="{709BADF4-417C-4F7D-8F13-9E0B044E5856}" dt="2024-02-18T21:51:56.438" v="824" actId="14100"/>
          <ac:picMkLst>
            <pc:docMk/>
            <pc:sldMk cId="1431759491" sldId="402"/>
            <ac:picMk id="3" creationId="{6BCC80ED-0BDC-40E4-B12F-81F2604F5830}"/>
          </ac:picMkLst>
        </pc:picChg>
      </pc:sldChg>
      <pc:sldChg chg="addSp delSp new del mod">
        <pc:chgData name="Tammy Wilson" userId="0392548a-554d-41ce-90db-a9cc305eb12d" providerId="ADAL" clId="{709BADF4-417C-4F7D-8F13-9E0B044E5856}" dt="2024-02-07T00:37:49.549" v="293" actId="680"/>
        <pc:sldMkLst>
          <pc:docMk/>
          <pc:sldMk cId="2778393316" sldId="402"/>
        </pc:sldMkLst>
        <pc:spChg chg="add del">
          <ac:chgData name="Tammy Wilson" userId="0392548a-554d-41ce-90db-a9cc305eb12d" providerId="ADAL" clId="{709BADF4-417C-4F7D-8F13-9E0B044E5856}" dt="2024-02-07T00:37:49.137" v="292" actId="22"/>
          <ac:spMkLst>
            <pc:docMk/>
            <pc:sldMk cId="2778393316" sldId="402"/>
            <ac:spMk id="5" creationId="{42ABC601-E014-51F5-1B4E-73C7C29A6930}"/>
          </ac:spMkLst>
        </pc:spChg>
      </pc:sldChg>
      <pc:sldChg chg="addSp delSp modSp new mod">
        <pc:chgData name="Tammy Wilson" userId="0392548a-554d-41ce-90db-a9cc305eb12d" providerId="ADAL" clId="{709BADF4-417C-4F7D-8F13-9E0B044E5856}" dt="2024-02-18T21:37:49.146" v="662" actId="14100"/>
        <pc:sldMkLst>
          <pc:docMk/>
          <pc:sldMk cId="1510612048" sldId="403"/>
        </pc:sldMkLst>
        <pc:spChg chg="mod">
          <ac:chgData name="Tammy Wilson" userId="0392548a-554d-41ce-90db-a9cc305eb12d" providerId="ADAL" clId="{709BADF4-417C-4F7D-8F13-9E0B044E5856}" dt="2024-02-18T21:37:43.817" v="661" actId="20577"/>
          <ac:spMkLst>
            <pc:docMk/>
            <pc:sldMk cId="1510612048" sldId="403"/>
            <ac:spMk id="2" creationId="{01821DAB-DD8E-DCDB-843F-8E06071DBF55}"/>
          </ac:spMkLst>
        </pc:spChg>
        <pc:spChg chg="del">
          <ac:chgData name="Tammy Wilson" userId="0392548a-554d-41ce-90db-a9cc305eb12d" providerId="ADAL" clId="{709BADF4-417C-4F7D-8F13-9E0B044E5856}" dt="2024-02-18T21:37:04.695" v="592"/>
          <ac:spMkLst>
            <pc:docMk/>
            <pc:sldMk cId="1510612048" sldId="403"/>
            <ac:spMk id="3" creationId="{54C7218B-D95E-F938-662A-343FF6965F01}"/>
          </ac:spMkLst>
        </pc:spChg>
        <pc:picChg chg="add mod">
          <ac:chgData name="Tammy Wilson" userId="0392548a-554d-41ce-90db-a9cc305eb12d" providerId="ADAL" clId="{709BADF4-417C-4F7D-8F13-9E0B044E5856}" dt="2024-02-18T21:37:49.146" v="662" actId="14100"/>
          <ac:picMkLst>
            <pc:docMk/>
            <pc:sldMk cId="1510612048" sldId="403"/>
            <ac:picMk id="4" creationId="{7AC00D01-EA81-51E9-6B2D-0A79FCE48D92}"/>
          </ac:picMkLst>
        </pc:picChg>
      </pc:sldChg>
      <pc:sldChg chg="addSp modSp new mod ord">
        <pc:chgData name="Tammy Wilson" userId="0392548a-554d-41ce-90db-a9cc305eb12d" providerId="ADAL" clId="{709BADF4-417C-4F7D-8F13-9E0B044E5856}" dt="2024-02-18T21:43:45.810" v="711"/>
        <pc:sldMkLst>
          <pc:docMk/>
          <pc:sldMk cId="1040121914" sldId="404"/>
        </pc:sldMkLst>
        <pc:spChg chg="mod">
          <ac:chgData name="Tammy Wilson" userId="0392548a-554d-41ce-90db-a9cc305eb12d" providerId="ADAL" clId="{709BADF4-417C-4F7D-8F13-9E0B044E5856}" dt="2024-02-18T21:40:59.636" v="695"/>
          <ac:spMkLst>
            <pc:docMk/>
            <pc:sldMk cId="1040121914" sldId="404"/>
            <ac:spMk id="2" creationId="{1FB5D688-7ECD-99F8-E239-836DCC2FDA5F}"/>
          </ac:spMkLst>
        </pc:spChg>
        <pc:spChg chg="mod">
          <ac:chgData name="Tammy Wilson" userId="0392548a-554d-41ce-90db-a9cc305eb12d" providerId="ADAL" clId="{709BADF4-417C-4F7D-8F13-9E0B044E5856}" dt="2024-02-18T21:42:49.358" v="709" actId="20577"/>
          <ac:spMkLst>
            <pc:docMk/>
            <pc:sldMk cId="1040121914" sldId="404"/>
            <ac:spMk id="3" creationId="{D653B29F-B16E-66AB-E0EB-94076170538F}"/>
          </ac:spMkLst>
        </pc:spChg>
        <pc:picChg chg="add mod">
          <ac:chgData name="Tammy Wilson" userId="0392548a-554d-41ce-90db-a9cc305eb12d" providerId="ADAL" clId="{709BADF4-417C-4F7D-8F13-9E0B044E5856}" dt="2024-02-18T21:42:42.317" v="706" actId="14100"/>
          <ac:picMkLst>
            <pc:docMk/>
            <pc:sldMk cId="1040121914" sldId="404"/>
            <ac:picMk id="1026" creationId="{1A3EA3ED-37F4-FDAB-A6A2-1735A9E3BF6C}"/>
          </ac:picMkLst>
        </pc:picChg>
      </pc:sldChg>
      <pc:sldChg chg="modSp new mod">
        <pc:chgData name="Tammy Wilson" userId="0392548a-554d-41ce-90db-a9cc305eb12d" providerId="ADAL" clId="{709BADF4-417C-4F7D-8F13-9E0B044E5856}" dt="2024-02-18T21:59:17.262" v="873" actId="20577"/>
        <pc:sldMkLst>
          <pc:docMk/>
          <pc:sldMk cId="1090084889" sldId="405"/>
        </pc:sldMkLst>
        <pc:spChg chg="mod">
          <ac:chgData name="Tammy Wilson" userId="0392548a-554d-41ce-90db-a9cc305eb12d" providerId="ADAL" clId="{709BADF4-417C-4F7D-8F13-9E0B044E5856}" dt="2024-02-18T21:59:17.262" v="873" actId="20577"/>
          <ac:spMkLst>
            <pc:docMk/>
            <pc:sldMk cId="1090084889" sldId="405"/>
            <ac:spMk id="2" creationId="{8629EF90-F9DC-5C2A-DED9-436F39E88F59}"/>
          </ac:spMkLst>
        </pc:spChg>
        <pc:spChg chg="mod">
          <ac:chgData name="Tammy Wilson" userId="0392548a-554d-41ce-90db-a9cc305eb12d" providerId="ADAL" clId="{709BADF4-417C-4F7D-8F13-9E0B044E5856}" dt="2024-02-18T21:59:08.257" v="843"/>
          <ac:spMkLst>
            <pc:docMk/>
            <pc:sldMk cId="1090084889" sldId="405"/>
            <ac:spMk id="3" creationId="{C1CD3C9C-40A4-DD43-45A9-EFF1F8428729}"/>
          </ac:spMkLst>
        </pc:spChg>
      </pc:sldChg>
      <pc:sldChg chg="new del">
        <pc:chgData name="Tammy Wilson" userId="0392548a-554d-41ce-90db-a9cc305eb12d" providerId="ADAL" clId="{709BADF4-417C-4F7D-8F13-9E0B044E5856}" dt="2024-02-18T22:05:50.873" v="885" actId="47"/>
        <pc:sldMkLst>
          <pc:docMk/>
          <pc:sldMk cId="1005211804" sldId="406"/>
        </pc:sldMkLst>
      </pc:sldChg>
      <pc:sldChg chg="add">
        <pc:chgData name="Tammy Wilson" userId="0392548a-554d-41ce-90db-a9cc305eb12d" providerId="ADAL" clId="{709BADF4-417C-4F7D-8F13-9E0B044E5856}" dt="2024-02-18T22:03:02.731" v="877"/>
        <pc:sldMkLst>
          <pc:docMk/>
          <pc:sldMk cId="1393104781" sldId="407"/>
        </pc:sldMkLst>
      </pc:sldChg>
      <pc:sldChg chg="add">
        <pc:chgData name="Tammy Wilson" userId="0392548a-554d-41ce-90db-a9cc305eb12d" providerId="ADAL" clId="{709BADF4-417C-4F7D-8F13-9E0B044E5856}" dt="2024-02-18T22:03:31.235" v="879"/>
        <pc:sldMkLst>
          <pc:docMk/>
          <pc:sldMk cId="2858292616" sldId="408"/>
        </pc:sldMkLst>
      </pc:sldChg>
      <pc:sldChg chg="add">
        <pc:chgData name="Tammy Wilson" userId="0392548a-554d-41ce-90db-a9cc305eb12d" providerId="ADAL" clId="{709BADF4-417C-4F7D-8F13-9E0B044E5856}" dt="2024-02-18T22:03:31.235" v="879"/>
        <pc:sldMkLst>
          <pc:docMk/>
          <pc:sldMk cId="2463430524" sldId="409"/>
        </pc:sldMkLst>
      </pc:sldChg>
      <pc:sldChg chg="modSp add mod">
        <pc:chgData name="Tammy Wilson" userId="0392548a-554d-41ce-90db-a9cc305eb12d" providerId="ADAL" clId="{709BADF4-417C-4F7D-8F13-9E0B044E5856}" dt="2024-02-18T22:03:31.313" v="880" actId="27636"/>
        <pc:sldMkLst>
          <pc:docMk/>
          <pc:sldMk cId="4294396713" sldId="410"/>
        </pc:sldMkLst>
        <pc:spChg chg="mod">
          <ac:chgData name="Tammy Wilson" userId="0392548a-554d-41ce-90db-a9cc305eb12d" providerId="ADAL" clId="{709BADF4-417C-4F7D-8F13-9E0B044E5856}" dt="2024-02-18T22:03:31.313" v="880" actId="27636"/>
          <ac:spMkLst>
            <pc:docMk/>
            <pc:sldMk cId="4294396713" sldId="410"/>
            <ac:spMk id="3" creationId="{664B24B0-A7C2-4904-934D-4C3E343B1148}"/>
          </ac:spMkLst>
        </pc:spChg>
      </pc:sldChg>
    </pc:docChg>
  </pc:docChgLst>
  <pc:docChgLst>
    <pc:chgData name="Tammy Wilson" userId="e3b55da62d900d7c" providerId="LiveId" clId="{C742E0AE-303A-4667-AF27-9BF354DA6EB3}"/>
    <pc:docChg chg="custSel addSld modSld">
      <pc:chgData name="Tammy Wilson" userId="e3b55da62d900d7c" providerId="LiveId" clId="{C742E0AE-303A-4667-AF27-9BF354DA6EB3}" dt="2021-10-03T15:05:29.933" v="18"/>
      <pc:docMkLst>
        <pc:docMk/>
      </pc:docMkLst>
      <pc:sldChg chg="add">
        <pc:chgData name="Tammy Wilson" userId="e3b55da62d900d7c" providerId="LiveId" clId="{C742E0AE-303A-4667-AF27-9BF354DA6EB3}" dt="2021-09-27T01:04:55.788" v="0"/>
        <pc:sldMkLst>
          <pc:docMk/>
          <pc:sldMk cId="1348673561" sldId="272"/>
        </pc:sldMkLst>
      </pc:sldChg>
      <pc:sldChg chg="add">
        <pc:chgData name="Tammy Wilson" userId="e3b55da62d900d7c" providerId="LiveId" clId="{C742E0AE-303A-4667-AF27-9BF354DA6EB3}" dt="2021-10-03T15:05:29.933" v="18"/>
        <pc:sldMkLst>
          <pc:docMk/>
          <pc:sldMk cId="4031245516" sldId="275"/>
        </pc:sldMkLst>
      </pc:sldChg>
      <pc:sldChg chg="add">
        <pc:chgData name="Tammy Wilson" userId="e3b55da62d900d7c" providerId="LiveId" clId="{C742E0AE-303A-4667-AF27-9BF354DA6EB3}" dt="2021-09-27T01:04:55.788" v="0"/>
        <pc:sldMkLst>
          <pc:docMk/>
          <pc:sldMk cId="4200675460" sldId="282"/>
        </pc:sldMkLst>
      </pc:sldChg>
      <pc:sldChg chg="modSp add">
        <pc:chgData name="Tammy Wilson" userId="e3b55da62d900d7c" providerId="LiveId" clId="{C742E0AE-303A-4667-AF27-9BF354DA6EB3}" dt="2021-09-27T01:04:55.834" v="1" actId="27636"/>
        <pc:sldMkLst>
          <pc:docMk/>
          <pc:sldMk cId="1320026105" sldId="299"/>
        </pc:sldMkLst>
        <pc:spChg chg="mod">
          <ac:chgData name="Tammy Wilson" userId="e3b55da62d900d7c" providerId="LiveId" clId="{C742E0AE-303A-4667-AF27-9BF354DA6EB3}" dt="2021-09-27T01:04:55.834" v="1" actId="27636"/>
          <ac:spMkLst>
            <pc:docMk/>
            <pc:sldMk cId="1320026105" sldId="299"/>
            <ac:spMk id="3" creationId="{92A887CA-D77F-4BD1-B060-9DC828FA8909}"/>
          </ac:spMkLst>
        </pc:spChg>
      </pc:sldChg>
      <pc:sldChg chg="modSp add">
        <pc:chgData name="Tammy Wilson" userId="e3b55da62d900d7c" providerId="LiveId" clId="{C742E0AE-303A-4667-AF27-9BF354DA6EB3}" dt="2021-09-27T01:04:55.850" v="2" actId="27636"/>
        <pc:sldMkLst>
          <pc:docMk/>
          <pc:sldMk cId="275429117" sldId="300"/>
        </pc:sldMkLst>
        <pc:spChg chg="mod">
          <ac:chgData name="Tammy Wilson" userId="e3b55da62d900d7c" providerId="LiveId" clId="{C742E0AE-303A-4667-AF27-9BF354DA6EB3}" dt="2021-09-27T01:04:55.850" v="2" actId="27636"/>
          <ac:spMkLst>
            <pc:docMk/>
            <pc:sldMk cId="275429117" sldId="300"/>
            <ac:spMk id="2" creationId="{00000000-0000-0000-0000-000000000000}"/>
          </ac:spMkLst>
        </pc:spChg>
      </pc:sldChg>
      <pc:sldChg chg="add">
        <pc:chgData name="Tammy Wilson" userId="e3b55da62d900d7c" providerId="LiveId" clId="{C742E0AE-303A-4667-AF27-9BF354DA6EB3}" dt="2021-09-27T01:04:55.788" v="0"/>
        <pc:sldMkLst>
          <pc:docMk/>
          <pc:sldMk cId="4035590337" sldId="301"/>
        </pc:sldMkLst>
      </pc:sldChg>
      <pc:sldChg chg="add">
        <pc:chgData name="Tammy Wilson" userId="e3b55da62d900d7c" providerId="LiveId" clId="{C742E0AE-303A-4667-AF27-9BF354DA6EB3}" dt="2021-09-27T01:04:55.788" v="0"/>
        <pc:sldMkLst>
          <pc:docMk/>
          <pc:sldMk cId="298680254" sldId="302"/>
        </pc:sldMkLst>
      </pc:sldChg>
      <pc:sldChg chg="add">
        <pc:chgData name="Tammy Wilson" userId="e3b55da62d900d7c" providerId="LiveId" clId="{C742E0AE-303A-4667-AF27-9BF354DA6EB3}" dt="2021-09-27T01:04:55.788" v="0"/>
        <pc:sldMkLst>
          <pc:docMk/>
          <pc:sldMk cId="1325462646" sldId="303"/>
        </pc:sldMkLst>
      </pc:sldChg>
      <pc:sldChg chg="add">
        <pc:chgData name="Tammy Wilson" userId="e3b55da62d900d7c" providerId="LiveId" clId="{C742E0AE-303A-4667-AF27-9BF354DA6EB3}" dt="2021-09-27T01:04:55.788" v="0"/>
        <pc:sldMkLst>
          <pc:docMk/>
          <pc:sldMk cId="2768575534" sldId="304"/>
        </pc:sldMkLst>
      </pc:sldChg>
      <pc:sldChg chg="add">
        <pc:chgData name="Tammy Wilson" userId="e3b55da62d900d7c" providerId="LiveId" clId="{C742E0AE-303A-4667-AF27-9BF354DA6EB3}" dt="2021-09-27T01:04:55.788" v="0"/>
        <pc:sldMkLst>
          <pc:docMk/>
          <pc:sldMk cId="1602293603" sldId="305"/>
        </pc:sldMkLst>
      </pc:sldChg>
      <pc:sldChg chg="add">
        <pc:chgData name="Tammy Wilson" userId="e3b55da62d900d7c" providerId="LiveId" clId="{C742E0AE-303A-4667-AF27-9BF354DA6EB3}" dt="2021-09-27T01:04:55.788" v="0"/>
        <pc:sldMkLst>
          <pc:docMk/>
          <pc:sldMk cId="967408358" sldId="306"/>
        </pc:sldMkLst>
      </pc:sldChg>
      <pc:sldChg chg="modSp add">
        <pc:chgData name="Tammy Wilson" userId="e3b55da62d900d7c" providerId="LiveId" clId="{C742E0AE-303A-4667-AF27-9BF354DA6EB3}" dt="2021-09-27T01:04:55.866" v="3" actId="27636"/>
        <pc:sldMkLst>
          <pc:docMk/>
          <pc:sldMk cId="3219240523" sldId="307"/>
        </pc:sldMkLst>
        <pc:spChg chg="mod">
          <ac:chgData name="Tammy Wilson" userId="e3b55da62d900d7c" providerId="LiveId" clId="{C742E0AE-303A-4667-AF27-9BF354DA6EB3}" dt="2021-09-27T01:04:55.866" v="3" actId="27636"/>
          <ac:spMkLst>
            <pc:docMk/>
            <pc:sldMk cId="3219240523" sldId="307"/>
            <ac:spMk id="3" creationId="{00000000-0000-0000-0000-000000000000}"/>
          </ac:spMkLst>
        </pc:spChg>
      </pc:sldChg>
      <pc:sldChg chg="add">
        <pc:chgData name="Tammy Wilson" userId="e3b55da62d900d7c" providerId="LiveId" clId="{C742E0AE-303A-4667-AF27-9BF354DA6EB3}" dt="2021-09-27T01:04:55.788" v="0"/>
        <pc:sldMkLst>
          <pc:docMk/>
          <pc:sldMk cId="40653822" sldId="308"/>
        </pc:sldMkLst>
      </pc:sldChg>
      <pc:sldChg chg="add">
        <pc:chgData name="Tammy Wilson" userId="e3b55da62d900d7c" providerId="LiveId" clId="{C742E0AE-303A-4667-AF27-9BF354DA6EB3}" dt="2021-09-27T01:04:55.788" v="0"/>
        <pc:sldMkLst>
          <pc:docMk/>
          <pc:sldMk cId="1529459772" sldId="309"/>
        </pc:sldMkLst>
      </pc:sldChg>
      <pc:sldChg chg="modSp add">
        <pc:chgData name="Tammy Wilson" userId="e3b55da62d900d7c" providerId="LiveId" clId="{C742E0AE-303A-4667-AF27-9BF354DA6EB3}" dt="2021-09-27T01:04:55.866" v="4" actId="27636"/>
        <pc:sldMkLst>
          <pc:docMk/>
          <pc:sldMk cId="1670392210" sldId="310"/>
        </pc:sldMkLst>
        <pc:spChg chg="mod">
          <ac:chgData name="Tammy Wilson" userId="e3b55da62d900d7c" providerId="LiveId" clId="{C742E0AE-303A-4667-AF27-9BF354DA6EB3}" dt="2021-09-27T01:04:55.866" v="4" actId="27636"/>
          <ac:spMkLst>
            <pc:docMk/>
            <pc:sldMk cId="1670392210" sldId="310"/>
            <ac:spMk id="3" creationId="{00000000-0000-0000-0000-000000000000}"/>
          </ac:spMkLst>
        </pc:spChg>
      </pc:sldChg>
      <pc:sldChg chg="modSp add">
        <pc:chgData name="Tammy Wilson" userId="e3b55da62d900d7c" providerId="LiveId" clId="{C742E0AE-303A-4667-AF27-9BF354DA6EB3}" dt="2021-10-03T14:56:34.299" v="17" actId="27636"/>
        <pc:sldMkLst>
          <pc:docMk/>
          <pc:sldMk cId="2641894815" sldId="311"/>
        </pc:sldMkLst>
        <pc:spChg chg="mod">
          <ac:chgData name="Tammy Wilson" userId="e3b55da62d900d7c" providerId="LiveId" clId="{C742E0AE-303A-4667-AF27-9BF354DA6EB3}" dt="2021-10-03T14:56:34.299" v="17" actId="27636"/>
          <ac:spMkLst>
            <pc:docMk/>
            <pc:sldMk cId="2641894815" sldId="311"/>
            <ac:spMk id="3" creationId="{F5E8B995-8E33-4631-BA4A-B9E8924E01B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5158F-A3F8-47EB-AD8E-A67F2A8A2E12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5FE87-3DF1-462E-8F0C-7B526D817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64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0BBD8-EB14-4F11-A7EF-B1FA86D5B30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36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Atp</a:t>
            </a:r>
            <a:r>
              <a:rPr lang="en-US" dirty="0"/>
              <a:t> acts like $$$ that the cell uses to do stuff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venir"/>
              <a:buNone/>
            </a:pPr>
            <a:r>
              <a:rPr lang="en-US" sz="1200" b="1" dirty="0">
                <a:latin typeface="Avenir"/>
                <a:ea typeface="Avenir"/>
                <a:cs typeface="Avenir"/>
                <a:sym typeface="Avenir"/>
              </a:rPr>
              <a:t>ATP is the energy currency of organisms. Everything cellular process requires ATP.  You can use it up right away or store and save it for later</a:t>
            </a:r>
            <a:endParaRPr sz="1200" b="1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Hydrlysis</a:t>
            </a:r>
            <a:r>
              <a:rPr lang="en-US" dirty="0"/>
              <a:t> of </a:t>
            </a:r>
            <a:r>
              <a:rPr lang="en-US" dirty="0" err="1"/>
              <a:t>atp</a:t>
            </a:r>
            <a:r>
              <a:rPr lang="en-US" dirty="0"/>
              <a:t> into </a:t>
            </a:r>
            <a:r>
              <a:rPr lang="en-US" dirty="0" err="1"/>
              <a:t>adp</a:t>
            </a:r>
            <a:r>
              <a:rPr lang="en-US" dirty="0"/>
              <a:t> releases energy</a:t>
            </a:r>
            <a:endParaRPr dirty="0"/>
          </a:p>
        </p:txBody>
      </p:sp>
      <p:sp>
        <p:nvSpPr>
          <p:cNvPr id="170" name="Google Shape;17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ATP is like having a fully charged battery, ready to power the machinery of the cell</a:t>
            </a:r>
            <a:endParaRPr dirty="0"/>
          </a:p>
        </p:txBody>
      </p:sp>
      <p:sp>
        <p:nvSpPr>
          <p:cNvPr id="178" name="Google Shape;17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First complex sugars are broken down into simple sugars (monosaccharides): glucose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363636"/>
                </a:solidFill>
                <a:effectLst/>
                <a:latin typeface="BlinkMacSystemFont"/>
              </a:rPr>
              <a:t>Glycolysis - </a:t>
            </a:r>
            <a:r>
              <a:rPr lang="en-US" b="0" i="0" dirty="0">
                <a:solidFill>
                  <a:srgbClr val="4A4A4A"/>
                </a:solidFill>
                <a:effectLst/>
                <a:latin typeface="BlinkMacSystemFont"/>
              </a:rPr>
              <a:t>the breakdown of sugar occurs here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363636"/>
                </a:solidFill>
                <a:effectLst/>
                <a:latin typeface="BlinkMacSystemFont"/>
              </a:rPr>
              <a:t>Preparatory reaction - </a:t>
            </a:r>
            <a:r>
              <a:rPr lang="en-US" b="0" i="0" dirty="0">
                <a:solidFill>
                  <a:srgbClr val="4A4A4A"/>
                </a:solidFill>
                <a:effectLst/>
                <a:latin typeface="BlinkMacSystemFont"/>
              </a:rPr>
              <a:t>in this step the sugar is processed as it is brought into the mitochondria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363636"/>
                </a:solidFill>
                <a:effectLst/>
                <a:latin typeface="BlinkMacSystemFont"/>
              </a:rPr>
              <a:t>Citric acid cycle (also known as the </a:t>
            </a:r>
            <a:r>
              <a:rPr lang="en-US" b="1" i="0" dirty="0" err="1">
                <a:solidFill>
                  <a:srgbClr val="363636"/>
                </a:solidFill>
                <a:effectLst/>
                <a:latin typeface="BlinkMacSystemFont"/>
              </a:rPr>
              <a:t>Kreb</a:t>
            </a:r>
            <a:r>
              <a:rPr lang="en-US" b="1" i="0" dirty="0">
                <a:solidFill>
                  <a:srgbClr val="363636"/>
                </a:solidFill>
                <a:effectLst/>
                <a:latin typeface="BlinkMacSystemFont"/>
              </a:rPr>
              <a:t> cycle) - </a:t>
            </a:r>
            <a:r>
              <a:rPr lang="en-US" b="0" i="0" dirty="0">
                <a:solidFill>
                  <a:srgbClr val="4A4A4A"/>
                </a:solidFill>
                <a:effectLst/>
                <a:latin typeface="BlinkMacSystemFont"/>
              </a:rPr>
              <a:t>here energy is added to the molecules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363636"/>
                </a:solidFill>
                <a:effectLst/>
                <a:latin typeface="BlinkMacSystemFont"/>
              </a:rPr>
              <a:t>Electron Transport chain (ETC) - </a:t>
            </a:r>
            <a:r>
              <a:rPr lang="en-US" b="0" i="0" dirty="0">
                <a:solidFill>
                  <a:srgbClr val="4A4A4A"/>
                </a:solidFill>
                <a:effectLst/>
                <a:latin typeface="BlinkMacSystemFont"/>
              </a:rPr>
              <a:t> a series of biochemical reactions that produce energy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1" name="Google Shape;2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4" name="Google Shape;2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Doesn’t use oxygen but shuts down when oxygen is not present (runs out of NAD and FAD)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1" name="Google Shape;23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Oxygen sits at the end of the electron transport chain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where it accepts electrons and picks up protons to form water.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https://www.youtube.com/watch?v=LQmTKxI4Wn4&amp;ab_channel=HarvardX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  <p:sp>
        <p:nvSpPr>
          <p:cNvPr id="238" name="Google Shape;23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unicell-only one </a:t>
            </a:r>
            <a:r>
              <a:rPr lang="en-US" dirty="0" err="1"/>
              <a:t>mito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But in humans we have a lot</a:t>
            </a:r>
            <a:endParaRPr dirty="0"/>
          </a:p>
        </p:txBody>
      </p:sp>
      <p:sp>
        <p:nvSpPr>
          <p:cNvPr id="250" name="Google Shape;250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https://www.youtube.com/watch?v=rLsimrBoYXc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5FE87-3DF1-462E-8F0C-7B526D81768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57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07045-5085-45A3-8024-31C3C44265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1BB238-9449-4426-B100-7F5ABE029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DF2FE-C5CF-4334-8BC1-BE34B0594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ED4C-8DD3-42FB-8AB4-FC258EE51774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C113B-D3C3-4FC9-87ED-7396CA293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DF60A-F334-4C48-A25D-D94186BD2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912A-8A81-47E1-B69B-8B82EA9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73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1FE68-C26D-4CE2-87F9-E56125409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7EA93D-6660-40F5-B877-A72745E52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66348-EFB8-4E24-B624-EF050A6BA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ED4C-8DD3-42FB-8AB4-FC258EE51774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E7B15-4A2E-433A-83F9-77024CE1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E5C4A-97B3-43CA-BEA6-66C2A01AA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912A-8A81-47E1-B69B-8B82EA9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76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611C1B-CD45-46CF-B228-077F2D805A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557969-244D-4B53-85DE-3000F1364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9D315-6E2F-4A85-929F-4EEFE3D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ED4C-8DD3-42FB-8AB4-FC258EE51774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EA46B-C84B-46EB-9E6C-E3E06AD6D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CCD8C-3D77-420D-857A-20CA29D8D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912A-8A81-47E1-B69B-8B82EA9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10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0445E-DB8B-4CD1-B5A4-F411DEE49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2AF28-887E-4DEC-8195-DDD649DB4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46262-041A-425C-B2B3-C1C2FF07E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ED4C-8DD3-42FB-8AB4-FC258EE51774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26365-E017-4196-AFF9-83780C1C0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B3ED5-5C50-4AB8-933C-8F638BE42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912A-8A81-47E1-B69B-8B82EA9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38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44BB0-88F7-47F4-9E19-BBB2B4A10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72425-45E6-4AAC-9C53-5626D556F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5BF6F-1C95-4178-9B7E-4DD37F5F3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ED4C-8DD3-42FB-8AB4-FC258EE51774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EB410-E026-488E-BFC8-FD4D8E32E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C9E0A-DAE7-4A1D-A73A-47130B16F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912A-8A81-47E1-B69B-8B82EA9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64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87BA2-34EE-465B-AE0B-B83FD3F80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6E250-7850-472D-B4C2-F9FAB84C35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EC0C7C-0B9F-4CDD-B5C5-D2F46BC9E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352D9F-77E4-4AB7-AFE7-BB456DDA3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ED4C-8DD3-42FB-8AB4-FC258EE51774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E1BB0-B906-44F4-B4D4-2A0B78EA6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C8200C-3B79-42D5-8DB5-30CC070D0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912A-8A81-47E1-B69B-8B82EA9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25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8DDEC-5C8D-44AC-AE8A-12B9ECA4E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E9D108-2D23-49B8-9AD9-5762B2716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D2074D-3B58-4A72-9F45-F6BC97FC0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D16400-3C46-44A8-80E9-682BA1AB61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8567B4-AFD5-4919-9E03-9D8156A3B8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280BEC-8514-4F32-A1E2-BEF86481D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ED4C-8DD3-42FB-8AB4-FC258EE51774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B699CE-F590-4F58-8878-630563132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77A97A-7957-4CE0-A813-754454AF4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912A-8A81-47E1-B69B-8B82EA9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9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E03F7-B4F8-4655-89EB-1B916B0AA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9051CB-89E8-4D76-B76A-2141B7E90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ED4C-8DD3-42FB-8AB4-FC258EE51774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D6AE86-FC58-46CF-A5EF-FEE5B13A9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D3B929-643F-4249-8868-3E15DA7B7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912A-8A81-47E1-B69B-8B82EA9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46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D2AB5E-635B-492F-8292-14A79CB54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ED4C-8DD3-42FB-8AB4-FC258EE51774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A3B7D6-AB01-4ADE-A9EA-04766577C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5BAB2C-35BD-407F-A787-2BDB01621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912A-8A81-47E1-B69B-8B82EA9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7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B47A2-0A76-490E-8CEA-33FE426B2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79B5B-CB75-4943-8BDB-367669B46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CE4CD9-CC9F-4353-8852-A00B09C4D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5DEB2-3774-4DE5-8E95-002EF45E6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ED4C-8DD3-42FB-8AB4-FC258EE51774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AEEFA6-2BF8-4843-B97A-F8714550A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625618-326C-4969-A80D-5D5BBE45B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912A-8A81-47E1-B69B-8B82EA9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9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14A9E-1423-4EAB-90AD-53698A933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EFA99-198A-4A2D-A597-4793ADF15D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CA4226-5E1C-4989-B9A4-962F3AECF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7BBF64-C364-4E90-A682-1E753C117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ED4C-8DD3-42FB-8AB4-FC258EE51774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27D495-7484-4219-B9E5-BB455E63A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CDD82-B796-49A5-A7AA-53228553B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912A-8A81-47E1-B69B-8B82EA9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46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13EFDA-6018-4BEA-AEA6-8DECD92E4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16F1EC-B71A-41E7-B607-9F994CBFE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94B1D-ED54-4378-B52C-694D2DC242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BED4C-8DD3-42FB-8AB4-FC258EE51774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588E8-73BC-4A38-91D2-DDA129DBAD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389B3-5B69-485A-B5B3-0D929333D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6912A-8A81-47E1-B69B-8B82EA9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8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sqP1O7388g&amp;ab_channel=FreeAnimatedEducation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sqP1O7388g" TargetMode="Externa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dphJJcR-Og" TargetMode="Externa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J9Zjc-jdy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YbdkbCU20_M" TargetMode="External"/><Relationship Id="rId4" Type="http://schemas.openxmlformats.org/officeDocument/2006/relationships/hyperlink" Target="https://www.youtube.com/watch?v=CMiPYHNNg2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F0FC5-DEC5-4720-A177-1624ACBCE5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6-3 Cellular Respiration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2B3405-8FE8-49CA-B3A5-4DC4D1D264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Releasing Energy from Glucose</a:t>
            </a:r>
          </a:p>
        </p:txBody>
      </p:sp>
    </p:spTree>
    <p:extLst>
      <p:ext uri="{BB962C8B-B14F-4D97-AF65-F5344CB8AC3E}">
        <p14:creationId xmlns:p14="http://schemas.microsoft.com/office/powerpoint/2010/main" val="419958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AF6F8-0494-401C-ADC6-EBA4CF7F0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647" y="2183393"/>
            <a:ext cx="4313322" cy="3785419"/>
          </a:xfrm>
        </p:spPr>
        <p:txBody>
          <a:bodyPr>
            <a:normAutofit fontScale="92500"/>
          </a:bodyPr>
          <a:lstStyle/>
          <a:p>
            <a:pPr marL="0" lvl="0" indent="0">
              <a:spcBef>
                <a:spcPts val="0"/>
              </a:spcBef>
              <a:buSzPts val="2240"/>
              <a:buNone/>
            </a:pPr>
            <a:r>
              <a:rPr lang="en-US" dirty="0"/>
              <a:t>Completed in 4 stages:</a:t>
            </a:r>
          </a:p>
          <a:p>
            <a:pPr marL="971550" lvl="1" indent="-514350">
              <a:spcBef>
                <a:spcPts val="1000"/>
              </a:spcBef>
              <a:buSzPct val="100000"/>
              <a:buFont typeface="+mj-lt"/>
              <a:buAutoNum type="arabicPeriod"/>
            </a:pPr>
            <a:r>
              <a:rPr lang="en-US" b="1" dirty="0">
                <a:solidFill>
                  <a:schemeClr val="accent6"/>
                </a:solidFill>
              </a:rPr>
              <a:t>Glycolysis</a:t>
            </a:r>
          </a:p>
          <a:p>
            <a:pPr marL="971550" lvl="1" indent="-514350">
              <a:spcBef>
                <a:spcPts val="1000"/>
              </a:spcBef>
              <a:buSzPct val="100000"/>
              <a:buFont typeface="+mj-lt"/>
              <a:buAutoNum type="arabicPeriod"/>
            </a:pPr>
            <a:r>
              <a:rPr lang="en-US" b="1" dirty="0">
                <a:solidFill>
                  <a:schemeClr val="accent6"/>
                </a:solidFill>
              </a:rPr>
              <a:t>Preparatory step</a:t>
            </a:r>
          </a:p>
          <a:p>
            <a:pPr marL="971550" lvl="1" indent="-514350">
              <a:spcBef>
                <a:spcPts val="1000"/>
              </a:spcBef>
              <a:buSzPct val="100000"/>
              <a:buFont typeface="+mj-lt"/>
              <a:buAutoNum type="arabicPeriod"/>
            </a:pPr>
            <a:r>
              <a:rPr lang="en-US" b="1" dirty="0">
                <a:solidFill>
                  <a:schemeClr val="accent6"/>
                </a:solidFill>
              </a:rPr>
              <a:t>Krebs Cycle</a:t>
            </a:r>
          </a:p>
          <a:p>
            <a:pPr marL="971550" lvl="1" indent="-514350">
              <a:spcBef>
                <a:spcPts val="1000"/>
              </a:spcBef>
              <a:buSzPct val="100000"/>
              <a:buFont typeface="+mj-lt"/>
              <a:buAutoNum type="arabicPeriod"/>
            </a:pPr>
            <a:r>
              <a:rPr lang="en-US" b="1" dirty="0">
                <a:solidFill>
                  <a:schemeClr val="accent6"/>
                </a:solidFill>
              </a:rPr>
              <a:t>Electron Transport Chain</a:t>
            </a:r>
          </a:p>
        </p:txBody>
      </p:sp>
      <p:pic>
        <p:nvPicPr>
          <p:cNvPr id="214" name="Google Shape;214;p28" descr="A close up of a map&#10;&#10;Description automatically generated"/>
          <p:cNvPicPr preferRelativeResize="0"/>
          <p:nvPr/>
        </p:nvPicPr>
        <p:blipFill rotWithShape="1">
          <a:blip r:embed="rId3"/>
          <a:stretch/>
        </p:blipFill>
        <p:spPr>
          <a:xfrm>
            <a:off x="5405862" y="1170128"/>
            <a:ext cx="6019331" cy="4514498"/>
          </a:xfrm>
          <a:prstGeom prst="rect">
            <a:avLst/>
          </a:prstGeom>
          <a:noFill/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A651CE-9941-46D3-B6A8-D73386C38843}"/>
              </a:ext>
            </a:extLst>
          </p:cNvPr>
          <p:cNvSpPr txBox="1"/>
          <p:nvPr/>
        </p:nvSpPr>
        <p:spPr>
          <a:xfrm>
            <a:off x="406615" y="291548"/>
            <a:ext cx="3990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>
                <a:latin typeface="+mj-lt"/>
              </a:rPr>
              <a:t>Cellular Respiration </a:t>
            </a:r>
            <a:endParaRPr lang="en-US" sz="4000" dirty="0"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title"/>
          </p:nvPr>
        </p:nvSpPr>
        <p:spPr>
          <a:xfrm>
            <a:off x="648929" y="629266"/>
            <a:ext cx="9097744" cy="1622321"/>
          </a:xfrm>
          <a:prstGeom prst="rect">
            <a:avLst/>
          </a:prstGeom>
        </p:spPr>
        <p:txBody>
          <a:bodyPr spcFirstLastPara="1" lIns="91425" tIns="45700" rIns="91425" bIns="45700" anchorCtr="0">
            <a:normAutofit fontScale="900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 dirty="0"/>
              <a:t>1. Glycolysis  (breaking down of glucose)</a:t>
            </a:r>
            <a:br>
              <a:rPr lang="en-US" dirty="0"/>
            </a:br>
            <a:endParaRPr lang="en-US" dirty="0"/>
          </a:p>
        </p:txBody>
      </p:sp>
      <p:sp>
        <p:nvSpPr>
          <p:cNvPr id="227" name="Google Shape;227;p30"/>
          <p:cNvSpPr txBox="1">
            <a:spLocks noGrp="1"/>
          </p:cNvSpPr>
          <p:nvPr>
            <p:ph idx="1"/>
          </p:nvPr>
        </p:nvSpPr>
        <p:spPr>
          <a:xfrm>
            <a:off x="0" y="1982866"/>
            <a:ext cx="11098306" cy="4635652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lvl="2" rtl="0">
              <a:spcBef>
                <a:spcPts val="1000"/>
              </a:spcBef>
              <a:spcAft>
                <a:spcPts val="0"/>
              </a:spcAft>
              <a:buSzPts val="2080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Glycolysis is the breaking down of </a:t>
            </a:r>
            <a:r>
              <a:rPr lang="en-US" sz="3600" b="1" u="sng" dirty="0">
                <a:latin typeface="Calibri" panose="020F0502020204030204" pitchFamily="34" charset="0"/>
                <a:cs typeface="Calibri" panose="020F0502020204030204" pitchFamily="34" charset="0"/>
              </a:rPr>
              <a:t>glucose.</a:t>
            </a:r>
          </a:p>
          <a:p>
            <a:pPr lvl="2" rtl="0">
              <a:spcBef>
                <a:spcPts val="1000"/>
              </a:spcBef>
              <a:spcAft>
                <a:spcPts val="0"/>
              </a:spcAft>
              <a:buSzPts val="2080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Occurs in </a:t>
            </a:r>
            <a:r>
              <a:rPr lang="en-US" sz="3600" b="1" u="sng" dirty="0">
                <a:latin typeface="Calibri" panose="020F0502020204030204" pitchFamily="34" charset="0"/>
                <a:cs typeface="Calibri" panose="020F0502020204030204" pitchFamily="34" charset="0"/>
              </a:rPr>
              <a:t>cytoplasm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, (</a:t>
            </a:r>
            <a:r>
              <a:rPr lang="en-US" sz="3600" i="1" dirty="0">
                <a:latin typeface="Calibri" panose="020F0502020204030204" pitchFamily="34" charset="0"/>
                <a:cs typeface="Calibri" panose="020F0502020204030204" pitchFamily="34" charset="0"/>
              </a:rPr>
              <a:t>outside mitochondria)</a:t>
            </a:r>
          </a:p>
          <a:p>
            <a:pPr lvl="2" rtl="0">
              <a:spcBef>
                <a:spcPts val="1000"/>
              </a:spcBef>
              <a:spcAft>
                <a:spcPts val="0"/>
              </a:spcAft>
              <a:buSzPts val="2080"/>
            </a:pPr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Breaks glucose molecule in half</a:t>
            </a:r>
          </a:p>
          <a:p>
            <a:pPr lvl="2" rtl="0">
              <a:spcBef>
                <a:spcPts val="1000"/>
              </a:spcBef>
              <a:spcAft>
                <a:spcPts val="0"/>
              </a:spcAft>
              <a:buSzPts val="2080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Yields </a:t>
            </a:r>
            <a:r>
              <a:rPr lang="en-US" sz="3600" b="1" u="sng" dirty="0">
                <a:latin typeface="Calibri" panose="020F0502020204030204" pitchFamily="34" charset="0"/>
                <a:cs typeface="Calibri" panose="020F0502020204030204" pitchFamily="34" charset="0"/>
              </a:rPr>
              <a:t>4 ATP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but </a:t>
            </a:r>
            <a:r>
              <a:rPr lang="en-US" sz="3600" i="1" dirty="0">
                <a:latin typeface="Calibri" panose="020F0502020204030204" pitchFamily="34" charset="0"/>
                <a:cs typeface="Calibri" panose="020F0502020204030204" pitchFamily="34" charset="0"/>
              </a:rPr>
              <a:t>requires 2 ATP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to start glycolysis there fore net gain of </a:t>
            </a:r>
            <a:r>
              <a:rPr lang="en-US" sz="3600" b="1" u="sng" dirty="0">
                <a:latin typeface="Calibri" panose="020F0502020204030204" pitchFamily="34" charset="0"/>
                <a:cs typeface="Calibri" panose="020F0502020204030204" pitchFamily="34" charset="0"/>
              </a:rPr>
              <a:t>2 ATP</a:t>
            </a:r>
          </a:p>
          <a:p>
            <a:pPr lvl="2" rtl="0">
              <a:spcBef>
                <a:spcPts val="1000"/>
              </a:spcBef>
              <a:spcAft>
                <a:spcPts val="0"/>
              </a:spcAft>
              <a:buSzPts val="2080"/>
            </a:pP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spcBef>
                <a:spcPts val="1000"/>
              </a:spcBef>
              <a:buSzPts val="2080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Can be completed </a:t>
            </a:r>
            <a:r>
              <a:rPr lang="en-US" sz="3600" b="1" u="sng" dirty="0">
                <a:latin typeface="Calibri" panose="020F0502020204030204" pitchFamily="34" charset="0"/>
                <a:cs typeface="Calibri" panose="020F0502020204030204" pitchFamily="34" charset="0"/>
              </a:rPr>
              <a:t>without oxygen</a:t>
            </a:r>
          </a:p>
          <a:p>
            <a:pPr lvl="2" rtl="0">
              <a:spcBef>
                <a:spcPts val="1000"/>
              </a:spcBef>
              <a:spcAft>
                <a:spcPts val="0"/>
              </a:spcAft>
              <a:buSzPts val="2080"/>
            </a:pP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rtl="0">
              <a:spcBef>
                <a:spcPts val="1000"/>
              </a:spcBef>
              <a:spcAft>
                <a:spcPts val="0"/>
              </a:spcAft>
              <a:buSzPts val="2080"/>
            </a:pP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8" name="Google Shape;228;p30"/>
          <p:cNvPicPr preferRelativeResize="0"/>
          <p:nvPr/>
        </p:nvPicPr>
        <p:blipFill rotWithShape="1">
          <a:blip r:embed="rId3"/>
          <a:stretch/>
        </p:blipFill>
        <p:spPr>
          <a:xfrm>
            <a:off x="8624455" y="4674893"/>
            <a:ext cx="3341065" cy="3107681"/>
          </a:xfrm>
          <a:prstGeom prst="rect">
            <a:avLst/>
          </a:prstGeom>
          <a:noFill/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5D688-7ECD-99F8-E239-836DCC2FD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Preparatory Reaction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3B29F-B16E-66AB-E0EB-940761705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88624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sugar is processed as it is brought into the mitochondria</a:t>
            </a:r>
          </a:p>
          <a:p>
            <a:r>
              <a:rPr lang="en-US" b="0" i="0" dirty="0">
                <a:solidFill>
                  <a:srgbClr val="4D5156"/>
                </a:solidFill>
                <a:effectLst/>
                <a:latin typeface="Google Sans"/>
              </a:rPr>
              <a:t>The preparatory reaction is a process that 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oxidizes pyruvate produced by the reactions of glycolysis to form acetyl </a:t>
            </a:r>
            <a:r>
              <a:rPr lang="en-US" b="0" i="0" dirty="0" err="1">
                <a:solidFill>
                  <a:srgbClr val="040C28"/>
                </a:solidFill>
                <a:effectLst/>
                <a:latin typeface="Google Sans"/>
              </a:rPr>
              <a:t>coA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, which then enters the Krebs cycle</a:t>
            </a:r>
            <a:r>
              <a:rPr lang="en-US" b="0" i="0" dirty="0">
                <a:solidFill>
                  <a:srgbClr val="4D5156"/>
                </a:solidFill>
                <a:effectLst/>
                <a:latin typeface="Google Sans"/>
              </a:rPr>
              <a:t>. In addition to acetyl </a:t>
            </a:r>
            <a:r>
              <a:rPr lang="en-US" b="0" i="0" dirty="0" err="1">
                <a:solidFill>
                  <a:srgbClr val="4D5156"/>
                </a:solidFill>
                <a:effectLst/>
                <a:latin typeface="Google Sans"/>
              </a:rPr>
              <a:t>coA</a:t>
            </a:r>
            <a:r>
              <a:rPr lang="en-US" b="0" i="0" dirty="0">
                <a:solidFill>
                  <a:srgbClr val="4D5156"/>
                </a:solidFill>
                <a:effectLst/>
                <a:latin typeface="Google Sans"/>
              </a:rPr>
              <a:t>, two molecules of carbon dioxide are also released.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026" name="Picture 2" descr="Cellular Respiration Diagram | Quizlet">
            <a:extLst>
              <a:ext uri="{FF2B5EF4-FFF2-40B4-BE49-F238E27FC236}">
                <a16:creationId xmlns:a16="http://schemas.microsoft.com/office/drawing/2014/main" id="{1A3EA3ED-37F4-FDAB-A6A2-1735A9E3B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564" y="681037"/>
            <a:ext cx="4808935" cy="27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121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 txBox="1">
            <a:spLocks noGrp="1"/>
          </p:cNvSpPr>
          <p:nvPr>
            <p:ph type="title"/>
          </p:nvPr>
        </p:nvSpPr>
        <p:spPr>
          <a:xfrm>
            <a:off x="4635572" y="629267"/>
            <a:ext cx="7282626" cy="1485825"/>
          </a:xfrm>
          <a:prstGeom prst="rect">
            <a:avLst/>
          </a:prstGeom>
        </p:spPr>
        <p:txBody>
          <a:bodyPr spcFirstLastPara="1" lIns="91425" tIns="45700" rIns="91425" bIns="4570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 sz="4100" dirty="0"/>
              <a:t>2. Krebs Cycle </a:t>
            </a:r>
            <a:br>
              <a:rPr lang="en-US" sz="4100" dirty="0"/>
            </a:br>
            <a:r>
              <a:rPr lang="en-US" sz="4100" dirty="0"/>
              <a:t>(or Citric Acid Cycle) </a:t>
            </a:r>
          </a:p>
        </p:txBody>
      </p:sp>
      <p:sp>
        <p:nvSpPr>
          <p:cNvPr id="234" name="Google Shape;234;p31"/>
          <p:cNvSpPr txBox="1">
            <a:spLocks noGrp="1"/>
          </p:cNvSpPr>
          <p:nvPr>
            <p:ph idx="1"/>
          </p:nvPr>
        </p:nvSpPr>
        <p:spPr>
          <a:xfrm>
            <a:off x="4231342" y="2443314"/>
            <a:ext cx="7320578" cy="4206868"/>
          </a:xfrm>
          <a:prstGeom prst="rect">
            <a:avLst/>
          </a:prstGeom>
        </p:spPr>
        <p:txBody>
          <a:bodyPr spcFirstLastPara="1" lIns="91425" tIns="45700" rIns="91425" bIns="45700" anchorCtr="0">
            <a:normAutofit lnSpcReduction="10000"/>
          </a:bodyPr>
          <a:lstStyle/>
          <a:p>
            <a:pPr marL="857251" lvl="2" indent="-457200">
              <a:spcBef>
                <a:spcPts val="1000"/>
              </a:spcBef>
              <a:buSzPts val="2080"/>
            </a:pPr>
            <a:r>
              <a:rPr lang="en-US" sz="3200" dirty="0"/>
              <a:t>Completed within the </a:t>
            </a:r>
            <a:r>
              <a:rPr lang="en-US" sz="3200" b="1" u="sng" dirty="0"/>
              <a:t>mitochondrial </a:t>
            </a:r>
            <a:r>
              <a:rPr lang="en-US" sz="3200" dirty="0"/>
              <a:t>matrix</a:t>
            </a:r>
          </a:p>
          <a:p>
            <a:pPr marL="857251" lvl="2" indent="-457200" rtl="0">
              <a:spcBef>
                <a:spcPts val="1000"/>
              </a:spcBef>
              <a:spcAft>
                <a:spcPts val="0"/>
              </a:spcAft>
              <a:buSzPts val="2080"/>
            </a:pPr>
            <a:r>
              <a:rPr lang="en-US" sz="3200" b="1" u="sng" dirty="0"/>
              <a:t>Produces CO</a:t>
            </a:r>
            <a:r>
              <a:rPr lang="en-US" sz="3200" b="1" u="sng" baseline="-25000" dirty="0"/>
              <a:t>2</a:t>
            </a:r>
            <a:r>
              <a:rPr lang="en-US" sz="3200" b="1" dirty="0"/>
              <a:t> </a:t>
            </a:r>
            <a:endParaRPr lang="en-US" sz="3200" dirty="0"/>
          </a:p>
          <a:p>
            <a:pPr marL="857251" lvl="2" indent="-457200" rtl="0">
              <a:spcBef>
                <a:spcPts val="1000"/>
              </a:spcBef>
              <a:spcAft>
                <a:spcPts val="0"/>
              </a:spcAft>
              <a:buSzPts val="2080"/>
            </a:pPr>
            <a:r>
              <a:rPr lang="en-US" sz="3200" dirty="0"/>
              <a:t>Yields a net gain of </a:t>
            </a:r>
            <a:r>
              <a:rPr lang="en-US" sz="3200" b="1" u="sng" dirty="0"/>
              <a:t>2 ATP</a:t>
            </a:r>
          </a:p>
          <a:p>
            <a:pPr marL="857251" lvl="2" indent="-457200">
              <a:buSzPts val="2080"/>
            </a:pPr>
            <a:endParaRPr lang="en-US" sz="3200" b="1" dirty="0"/>
          </a:p>
          <a:p>
            <a:pPr marL="857251" lvl="2" indent="-457200">
              <a:buSzPts val="2080"/>
            </a:pPr>
            <a:r>
              <a:rPr lang="en-US" sz="3200" dirty="0"/>
              <a:t>Done in the presence of </a:t>
            </a:r>
            <a:r>
              <a:rPr lang="en-US" sz="3200" b="1" u="sng" dirty="0"/>
              <a:t>oxygen</a:t>
            </a:r>
          </a:p>
          <a:p>
            <a:pPr marL="857251" lvl="2" indent="-457200">
              <a:buSzPts val="2080"/>
            </a:pPr>
            <a:r>
              <a:rPr lang="en-CA" sz="3200" dirty="0">
                <a:solidFill>
                  <a:schemeClr val="accent1"/>
                </a:solidFill>
              </a:rPr>
              <a:t>Doesn’t use oxygen but shuts down when oxygen is not present (runs out of NAD and FAD)</a:t>
            </a:r>
          </a:p>
          <a:p>
            <a:pPr marL="857251" lvl="2" indent="-457200">
              <a:buSzPts val="2080"/>
            </a:pPr>
            <a:endParaRPr lang="en-US" sz="3200" b="1" dirty="0"/>
          </a:p>
          <a:p>
            <a:pPr marL="857251" lvl="2" indent="-457200">
              <a:buSzPts val="2080"/>
            </a:pPr>
            <a:endParaRPr lang="en-US" sz="3200" b="1" dirty="0"/>
          </a:p>
          <a:p>
            <a:pPr marL="857251" lvl="2" indent="-457200" rtl="0">
              <a:spcBef>
                <a:spcPts val="1000"/>
              </a:spcBef>
              <a:spcAft>
                <a:spcPts val="0"/>
              </a:spcAft>
              <a:buSzPts val="2080"/>
              <a:buFont typeface="Wingdings" panose="05000000000000000000" pitchFamily="2" charset="2"/>
              <a:buChar char="v"/>
            </a:pPr>
            <a:endParaRPr lang="en-US" dirty="0"/>
          </a:p>
          <a:p>
            <a:pPr marL="342900" lvl="0" indent="-241300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lang="en-US" sz="2000" dirty="0"/>
          </a:p>
        </p:txBody>
      </p:sp>
      <p:pic>
        <p:nvPicPr>
          <p:cNvPr id="235" name="Google Shape;235;p31"/>
          <p:cNvPicPr preferRelativeResize="0"/>
          <p:nvPr/>
        </p:nvPicPr>
        <p:blipFill rotWithShape="1">
          <a:blip r:embed="rId3"/>
          <a:srcRect l="8311" r="1" b="1"/>
          <a:stretch/>
        </p:blipFill>
        <p:spPr>
          <a:xfrm>
            <a:off x="0" y="-207808"/>
            <a:ext cx="4635571" cy="6857990"/>
          </a:xfrm>
          <a:prstGeom prst="rect">
            <a:avLst/>
          </a:prstGeom>
          <a:noFill/>
          <a:effectLst/>
        </p:spPr>
      </p:pic>
      <p:pic>
        <p:nvPicPr>
          <p:cNvPr id="2050" name="Picture 2" descr="Mitochondrial Matrix | Overview, Parts &amp; Function Video">
            <a:extLst>
              <a:ext uri="{FF2B5EF4-FFF2-40B4-BE49-F238E27FC236}">
                <a16:creationId xmlns:a16="http://schemas.microsoft.com/office/drawing/2014/main" id="{CEEBEB0E-2D2C-EE95-E032-145038DC03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0" t="24258"/>
          <a:stretch/>
        </p:blipFill>
        <p:spPr bwMode="auto">
          <a:xfrm>
            <a:off x="9054351" y="264926"/>
            <a:ext cx="3922313" cy="185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2"/>
          <p:cNvSpPr txBox="1">
            <a:spLocks noGrp="1"/>
          </p:cNvSpPr>
          <p:nvPr>
            <p:ph idx="1"/>
          </p:nvPr>
        </p:nvSpPr>
        <p:spPr>
          <a:xfrm>
            <a:off x="371092" y="1690688"/>
            <a:ext cx="11474544" cy="5167312"/>
          </a:xfrm>
          <a:prstGeom prst="rect">
            <a:avLst/>
          </a:prstGeom>
        </p:spPr>
        <p:txBody>
          <a:bodyPr spcFirstLastPara="1" lIns="91425" tIns="45700" rIns="91425" bIns="45700" anchor="t" anchorCtr="0">
            <a:normAutofit fontScale="70000" lnSpcReduction="20000"/>
          </a:bodyPr>
          <a:lstStyle/>
          <a:p>
            <a:pPr lvl="1">
              <a:lnSpc>
                <a:spcPct val="150000"/>
              </a:lnSpc>
              <a:spcBef>
                <a:spcPts val="0"/>
              </a:spcBef>
              <a:buSzPts val="2240"/>
            </a:pPr>
            <a:r>
              <a:rPr lang="en-US" sz="5100" dirty="0"/>
              <a:t>Completed in the </a:t>
            </a:r>
            <a:r>
              <a:rPr lang="en-US" sz="5100" b="1" u="sng" dirty="0"/>
              <a:t>mitochondria membrane</a:t>
            </a:r>
          </a:p>
          <a:p>
            <a: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</a:pPr>
            <a:r>
              <a:rPr lang="en-US" sz="5100" dirty="0"/>
              <a:t>Uses high energy electrons from Krebs cycle to </a:t>
            </a:r>
            <a:r>
              <a:rPr lang="en-US" sz="5100" b="1" dirty="0"/>
              <a:t>convert </a:t>
            </a:r>
            <a:r>
              <a:rPr lang="en-US" sz="5100" b="1" u="sng" dirty="0"/>
              <a:t>ADP→ ATP</a:t>
            </a:r>
          </a:p>
          <a:p>
            <a: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</a:pPr>
            <a:r>
              <a:rPr lang="en-US" sz="5100" dirty="0"/>
              <a:t>Yields a net gain of approx. </a:t>
            </a:r>
            <a:r>
              <a:rPr lang="en-US" sz="5100" b="1" u="sng" dirty="0"/>
              <a:t>34 ATP </a:t>
            </a:r>
          </a:p>
          <a:p>
            <a: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</a:pPr>
            <a:r>
              <a:rPr lang="en-US" sz="5100" dirty="0"/>
              <a:t>Only completed in presence of </a:t>
            </a:r>
            <a:r>
              <a:rPr lang="en-US" sz="5100" b="1" u="sng" dirty="0"/>
              <a:t>oxygen,</a:t>
            </a:r>
          </a:p>
          <a:p>
            <a: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</a:pPr>
            <a:r>
              <a:rPr lang="en-US" sz="5100" dirty="0"/>
              <a:t>Oxygen is the </a:t>
            </a:r>
            <a:r>
              <a:rPr lang="en-US" sz="5100" b="1" u="sng" dirty="0"/>
              <a:t>final electron acceptor </a:t>
            </a:r>
            <a:r>
              <a:rPr lang="en-US" sz="5100" dirty="0"/>
              <a:t>in the electron transport chain</a:t>
            </a:r>
            <a:r>
              <a:rPr lang="en-US" sz="5100" b="1" dirty="0"/>
              <a:t>. </a:t>
            </a:r>
          </a:p>
          <a:p>
            <a: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</a:pPr>
            <a:endParaRPr lang="en-US" sz="5100" b="1" dirty="0"/>
          </a:p>
          <a:p>
            <a:pPr marL="342900" lvl="0" indent="-241300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lang="en-US" sz="2400" dirty="0"/>
          </a:p>
          <a:p>
            <a:pPr marL="342900" lvl="0" indent="-241300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042D70-C63C-C1A2-12A7-1650184F9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Transport Chain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electron transport chain">
            <a:extLst>
              <a:ext uri="{FF2B5EF4-FFF2-40B4-BE49-F238E27FC236}">
                <a16:creationId xmlns:a16="http://schemas.microsoft.com/office/drawing/2014/main" id="{E5376143-E671-1897-D7A4-8D1D691C7A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0" r="17553" b="1461"/>
          <a:stretch/>
        </p:blipFill>
        <p:spPr bwMode="auto">
          <a:xfrm>
            <a:off x="-166255" y="10"/>
            <a:ext cx="1235825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6BCC80ED-0BDC-40E4-B12F-81F2604F5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782"/>
            <a:ext cx="12503728" cy="658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59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98DCC-EAAE-7E1D-EE5B-5B39C8EDA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Cellular Respiration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F9BEA-68AA-1C0D-2A59-CC2E35EAB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</a:pPr>
            <a:r>
              <a:rPr lang="en-US" b="1" dirty="0"/>
              <a:t>Active transport</a:t>
            </a:r>
          </a:p>
          <a:p>
            <a:pPr lvl="1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</a:pPr>
            <a:r>
              <a:rPr lang="en-US" dirty="0">
                <a:solidFill>
                  <a:schemeClr val="tx1"/>
                </a:solidFill>
              </a:rPr>
              <a:t>Liver cells (1000-2000 mitochondria per liver cell)</a:t>
            </a:r>
          </a:p>
          <a:p>
            <a:pPr lvl="1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</a:pPr>
            <a:r>
              <a:rPr lang="en-US" dirty="0">
                <a:solidFill>
                  <a:schemeClr val="tx1"/>
                </a:solidFill>
              </a:rPr>
              <a:t>Kidney (for extracting the urine)</a:t>
            </a:r>
          </a:p>
          <a:p>
            <a:pPr marL="942341" lvl="1" indent="-3429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</a:pPr>
            <a:endParaRPr lang="en-US" dirty="0">
              <a:solidFill>
                <a:schemeClr val="tx1"/>
              </a:solidFill>
            </a:endParaRPr>
          </a:p>
          <a:p>
            <a:pPr lv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</a:pPr>
            <a:r>
              <a:rPr lang="en-US" b="1" dirty="0"/>
              <a:t>Active movement</a:t>
            </a:r>
          </a:p>
          <a:p>
            <a:pPr lvl="1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</a:pPr>
            <a:r>
              <a:rPr lang="en-US" dirty="0">
                <a:solidFill>
                  <a:schemeClr val="tx1"/>
                </a:solidFill>
              </a:rPr>
              <a:t>Muscles</a:t>
            </a:r>
          </a:p>
          <a:p>
            <a:pPr lvl="1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</a:pPr>
            <a:r>
              <a:rPr lang="en-US" dirty="0">
                <a:solidFill>
                  <a:schemeClr val="tx1"/>
                </a:solidFill>
              </a:rPr>
              <a:t>Sperm cells (</a:t>
            </a:r>
            <a:r>
              <a:rPr lang="en-US" dirty="0"/>
              <a:t>50-75 mitochondria per sperm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966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4"/>
          <p:cNvSpPr txBox="1">
            <a:spLocks noGrp="1"/>
          </p:cNvSpPr>
          <p:nvPr>
            <p:ph type="title"/>
          </p:nvPr>
        </p:nvSpPr>
        <p:spPr>
          <a:xfrm>
            <a:off x="522536" y="351123"/>
            <a:ext cx="10834439" cy="1323439"/>
          </a:xfrm>
          <a:prstGeom prst="rect">
            <a:avLst/>
          </a:prstGeom>
        </p:spPr>
        <p:txBody>
          <a:bodyPr spcFirstLastPara="1" lIns="91425" tIns="45700" rIns="91425" bIns="45700" anchor="t" anchorCtr="0">
            <a:normAutofit/>
          </a:bodyPr>
          <a:lstStyle/>
          <a:p>
            <a:pPr>
              <a:spcBef>
                <a:spcPts val="0"/>
              </a:spcBef>
              <a:buClr>
                <a:schemeClr val="lt2"/>
              </a:buClr>
              <a:buSzPts val="4200"/>
            </a:pPr>
            <a:r>
              <a:rPr lang="en-US" sz="3200" b="1" dirty="0">
                <a:solidFill>
                  <a:srgbClr val="DA5B55"/>
                </a:solidFill>
              </a:rPr>
              <a:t>Do some cells have more mitochondria than others?</a:t>
            </a:r>
          </a:p>
        </p:txBody>
      </p:sp>
      <p:sp>
        <p:nvSpPr>
          <p:cNvPr id="253" name="Google Shape;253;p34"/>
          <p:cNvSpPr txBox="1">
            <a:spLocks noGrp="1"/>
          </p:cNvSpPr>
          <p:nvPr>
            <p:ph idx="1"/>
          </p:nvPr>
        </p:nvSpPr>
        <p:spPr>
          <a:xfrm>
            <a:off x="576932" y="1433773"/>
            <a:ext cx="7347867" cy="5424227"/>
          </a:xfrm>
          <a:prstGeom prst="rect">
            <a:avLst/>
          </a:prstGeom>
        </p:spPr>
        <p:txBody>
          <a:bodyPr spcFirstLastPara="1" lIns="91425" tIns="45700" rIns="91425" bIns="45700" anchorCtr="0">
            <a:noAutofit/>
          </a:bodyPr>
          <a:lstStyle/>
          <a:p>
            <a:pPr>
              <a:spcBef>
                <a:spcPts val="0"/>
              </a:spcBef>
              <a:buSzPts val="2240"/>
            </a:pPr>
            <a:r>
              <a:rPr lang="en-US" sz="3200" dirty="0">
                <a:solidFill>
                  <a:schemeClr val="accent1">
                    <a:alpha val="80000"/>
                  </a:schemeClr>
                </a:solidFill>
              </a:rPr>
              <a:t>Human body: areas of a lot of </a:t>
            </a:r>
            <a:r>
              <a:rPr lang="en-US" sz="3200" b="1" dirty="0">
                <a:solidFill>
                  <a:schemeClr val="accent1">
                    <a:alpha val="80000"/>
                  </a:schemeClr>
                </a:solidFill>
              </a:rPr>
              <a:t>active transport </a:t>
            </a:r>
            <a:r>
              <a:rPr lang="en-US" sz="3200" dirty="0">
                <a:solidFill>
                  <a:schemeClr val="accent1">
                    <a:alpha val="80000"/>
                  </a:schemeClr>
                </a:solidFill>
              </a:rPr>
              <a:t>and </a:t>
            </a:r>
            <a:r>
              <a:rPr lang="en-US" sz="3200" b="1" dirty="0">
                <a:solidFill>
                  <a:schemeClr val="accent1">
                    <a:alpha val="80000"/>
                  </a:schemeClr>
                </a:solidFill>
              </a:rPr>
              <a:t>active movement </a:t>
            </a:r>
            <a:r>
              <a:rPr lang="en-US" sz="3200" dirty="0">
                <a:solidFill>
                  <a:schemeClr val="accent1">
                    <a:alpha val="80000"/>
                  </a:schemeClr>
                </a:solidFill>
              </a:rPr>
              <a:t>have </a:t>
            </a:r>
            <a:r>
              <a:rPr lang="en-US" sz="3200" i="1" dirty="0">
                <a:solidFill>
                  <a:schemeClr val="accent1">
                    <a:alpha val="80000"/>
                  </a:schemeClr>
                </a:solidFill>
              </a:rPr>
              <a:t>more </a:t>
            </a:r>
            <a:r>
              <a:rPr lang="en-US" sz="3200" dirty="0">
                <a:solidFill>
                  <a:schemeClr val="accent1">
                    <a:alpha val="80000"/>
                  </a:schemeClr>
                </a:solidFill>
              </a:rPr>
              <a:t>mitochondria in their cells.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SzPts val="2240"/>
            </a:pPr>
            <a:r>
              <a:rPr lang="en-US" sz="3200" b="1" dirty="0"/>
              <a:t>Liver</a:t>
            </a:r>
            <a:r>
              <a:rPr lang="en-US" sz="3200" dirty="0"/>
              <a:t> is constantly working - so much active transport as liver is filtering the blood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SzPts val="2240"/>
            </a:pPr>
            <a:r>
              <a:rPr lang="en-US" sz="3200" b="1" dirty="0"/>
              <a:t>Kidney</a:t>
            </a:r>
            <a:r>
              <a:rPr lang="en-US" sz="3200" dirty="0"/>
              <a:t> is extracting urine for excretion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SzPts val="2240"/>
            </a:pPr>
            <a:r>
              <a:rPr lang="en-US" sz="3200" b="1" dirty="0"/>
              <a:t>Muscles,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SzPts val="2240"/>
            </a:pPr>
            <a:r>
              <a:rPr lang="en-US" sz="3200" b="1" dirty="0"/>
              <a:t>sperm</a:t>
            </a:r>
            <a:r>
              <a:rPr lang="en-US" sz="3200" dirty="0"/>
              <a:t>-mitochondria encapsulated in the </a:t>
            </a:r>
            <a:r>
              <a:rPr lang="en-US" sz="3200" dirty="0" err="1"/>
              <a:t>fagella</a:t>
            </a:r>
            <a:r>
              <a:rPr lang="en-US" sz="3200" dirty="0"/>
              <a:t> of sperm</a:t>
            </a:r>
          </a:p>
          <a:p>
            <a:pPr marL="599440" lvl="0" indent="-457200" rtl="0">
              <a:spcBef>
                <a:spcPts val="1000"/>
              </a:spcBef>
              <a:spcAft>
                <a:spcPts val="0"/>
              </a:spcAft>
              <a:buSzPts val="2240"/>
            </a:pPr>
            <a:endParaRPr lang="en-US" dirty="0">
              <a:solidFill>
                <a:schemeClr val="bg1">
                  <a:alpha val="80000"/>
                </a:schemeClr>
              </a:solidFill>
            </a:endParaRPr>
          </a:p>
          <a:p>
            <a:pPr marL="742950" lvl="1" indent="-143509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 lang="en-US" sz="28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3074" name="Picture 2" descr="Image result for muscles">
            <a:extLst>
              <a:ext uri="{FF2B5EF4-FFF2-40B4-BE49-F238E27FC236}">
                <a16:creationId xmlns:a16="http://schemas.microsoft.com/office/drawing/2014/main" id="{57959D65-9C12-4646-9A2E-A1A13BF6E0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6" r="16208"/>
          <a:stretch/>
        </p:blipFill>
        <p:spPr bwMode="auto">
          <a:xfrm>
            <a:off x="8102720" y="1106487"/>
            <a:ext cx="4232715" cy="3737153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1FB45-6EBE-4E4B-ACE4-A2C6C0B7D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Aerobic vs. Anaerobic Respiration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CD75D-DBF6-4F5F-8421-CBAE24136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https://www.youtube.com/watch?v=WsqP1O7388g&amp;ab_channel=FreeAnimatedEducation</a:t>
            </a:r>
            <a:r>
              <a:rPr lang="en-US" dirty="0"/>
              <a:t> </a:t>
            </a:r>
          </a:p>
        </p:txBody>
      </p:sp>
      <p:pic>
        <p:nvPicPr>
          <p:cNvPr id="4" name="Online Media 3" title="Aerobic Vs Anaerobic Respiration">
            <a:hlinkClick r:id="" action="ppaction://media"/>
            <a:extLst>
              <a:ext uri="{FF2B5EF4-FFF2-40B4-BE49-F238E27FC236}">
                <a16:creationId xmlns:a16="http://schemas.microsoft.com/office/drawing/2014/main" id="{F137720C-E38D-40DD-9F20-1C6655649BF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53421" y="2888999"/>
            <a:ext cx="6085157" cy="342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55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0B4D-BC82-4F54-9D67-DE4A3A638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747"/>
            <a:ext cx="10515600" cy="1046580"/>
          </a:xfrm>
        </p:spPr>
        <p:txBody>
          <a:bodyPr/>
          <a:lstStyle/>
          <a:p>
            <a:r>
              <a:rPr lang="en-CA" dirty="0"/>
              <a:t>Aerobic vs. Anaerobic Respiration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B0FC6-9509-4893-AA8B-47D4AE315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cdn.kastatic.org/ka-perseus-images/5fd8328382fd6a89ab8c39fd7e43bec9a3081e7f.png">
            <a:extLst>
              <a:ext uri="{FF2B5EF4-FFF2-40B4-BE49-F238E27FC236}">
                <a16:creationId xmlns:a16="http://schemas.microsoft.com/office/drawing/2014/main" id="{456840D8-CE13-45DA-9876-572E248C4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023" y="1019767"/>
            <a:ext cx="9697954" cy="58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B61F29-A14C-47E2-ABE8-059DFFE5F56A}"/>
              </a:ext>
            </a:extLst>
          </p:cNvPr>
          <p:cNvSpPr txBox="1"/>
          <p:nvPr/>
        </p:nvSpPr>
        <p:spPr>
          <a:xfrm>
            <a:off x="1247023" y="5859103"/>
            <a:ext cx="3389145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2800" b="1" dirty="0">
                <a:latin typeface="Arial" panose="020B0604020202020204" pitchFamily="34" charset="0"/>
                <a:cs typeface="Arial" panose="020B0604020202020204" pitchFamily="34" charset="0"/>
              </a:rPr>
              <a:t>Electron Transport Chain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110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FDCE-B209-4ACC-A7B8-A943ED755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2FD67-C451-42E3-B207-4C5DB09B9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the process of glycolysis</a:t>
            </a:r>
          </a:p>
          <a:p>
            <a:r>
              <a:rPr lang="en-US" dirty="0"/>
              <a:t>Describe respiration</a:t>
            </a:r>
          </a:p>
          <a:p>
            <a:r>
              <a:rPr lang="en-US" dirty="0"/>
              <a:t>Explain how breathing is related to respiration</a:t>
            </a:r>
          </a:p>
          <a:p>
            <a:r>
              <a:rPr lang="en-US" dirty="0"/>
              <a:t>Relate fermentation to glycolysis</a:t>
            </a:r>
          </a:p>
          <a:p>
            <a:r>
              <a:rPr lang="en-US" dirty="0"/>
              <a:t>Compare lactic acid fermentation and alcoholic fermentation</a:t>
            </a:r>
          </a:p>
        </p:txBody>
      </p:sp>
    </p:spTree>
    <p:extLst>
      <p:ext uri="{BB962C8B-B14F-4D97-AF65-F5344CB8AC3E}">
        <p14:creationId xmlns:p14="http://schemas.microsoft.com/office/powerpoint/2010/main" val="4031245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A6244-DBC2-44DA-9F49-086264AFE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Does Lactic Acid Really Cause Muscle Pain?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34729-5A35-401C-B8B7-9B1FAFB8B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https://www.youtube.com/watch?v=cdphJJcR-Og&amp;ab_channel=SciShow</a:t>
            </a:r>
          </a:p>
        </p:txBody>
      </p:sp>
      <p:pic>
        <p:nvPicPr>
          <p:cNvPr id="4" name="Online Media 3" title="Does Lactic Acid Really Cause Muscle Pain?">
            <a:hlinkClick r:id="" action="ppaction://media"/>
            <a:extLst>
              <a:ext uri="{FF2B5EF4-FFF2-40B4-BE49-F238E27FC236}">
                <a16:creationId xmlns:a16="http://schemas.microsoft.com/office/drawing/2014/main" id="{A657732D-4167-426E-B07F-D9E7ECB4746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95121" y="3004386"/>
            <a:ext cx="6201758" cy="348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86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9EF90-F9DC-5C2A-DED9-436F39E88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our muscles get tired?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D3C9C-40A4-DD43-45A9-EFF1F8428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Ted Ed 5 min</a:t>
            </a:r>
          </a:p>
          <a:p>
            <a:r>
              <a:rPr lang="en-US" dirty="0"/>
              <a:t>https://www.youtube.com/watch?v=rLsimrBoYXc</a:t>
            </a:r>
          </a:p>
        </p:txBody>
      </p:sp>
    </p:spTree>
    <p:extLst>
      <p:ext uri="{BB962C8B-B14F-4D97-AF65-F5344CB8AC3E}">
        <p14:creationId xmlns:p14="http://schemas.microsoft.com/office/powerpoint/2010/main" val="1090084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A9F0D-C8AE-47B8-9C78-E3618DD934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FERMENTATION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10282F-D1CF-4FC0-A1BA-3AE7803979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6-4, p130</a:t>
            </a:r>
          </a:p>
        </p:txBody>
      </p:sp>
    </p:spTree>
    <p:extLst>
      <p:ext uri="{BB962C8B-B14F-4D97-AF65-F5344CB8AC3E}">
        <p14:creationId xmlns:p14="http://schemas.microsoft.com/office/powerpoint/2010/main" val="1393104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272154"/>
            <a:ext cx="11157857" cy="5854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Fermentation</a:t>
            </a:r>
            <a:r>
              <a:rPr lang="en-US" sz="3600" dirty="0"/>
              <a:t>:</a:t>
            </a:r>
          </a:p>
          <a:p>
            <a:r>
              <a:rPr lang="en-US" sz="3600" dirty="0"/>
              <a:t>It is a way for cells to produce ATP when oxygen is </a:t>
            </a:r>
            <a:r>
              <a:rPr lang="en-US" sz="3600" b="1" u="sng" dirty="0"/>
              <a:t>not available. </a:t>
            </a:r>
          </a:p>
          <a:p>
            <a:r>
              <a:rPr lang="en-US" sz="3600" dirty="0"/>
              <a:t>Is called an </a:t>
            </a:r>
            <a:r>
              <a:rPr lang="en-US" sz="3600" b="1" u="sng" dirty="0">
                <a:solidFill>
                  <a:srgbClr val="008000"/>
                </a:solidFill>
              </a:rPr>
              <a:t>anaerobic</a:t>
            </a:r>
            <a:r>
              <a:rPr lang="en-US" sz="3600" dirty="0"/>
              <a:t> process (does NOT require oxygen)</a:t>
            </a:r>
          </a:p>
          <a:p>
            <a:r>
              <a:rPr lang="en-US" sz="3600" dirty="0"/>
              <a:t>Not as efficient, only </a:t>
            </a:r>
            <a:r>
              <a:rPr lang="en-US" sz="3600" b="1" u="sng" dirty="0"/>
              <a:t>2 ATP </a:t>
            </a:r>
            <a:r>
              <a:rPr lang="en-US" sz="3600" dirty="0"/>
              <a:t>produced.</a:t>
            </a:r>
          </a:p>
          <a:p>
            <a:endParaRPr lang="en-US" sz="3600" dirty="0"/>
          </a:p>
          <a:p>
            <a:endParaRPr lang="en-US" dirty="0"/>
          </a:p>
          <a:p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1" y="4216400"/>
            <a:ext cx="4254137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404" y="4216400"/>
            <a:ext cx="4089076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29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72154"/>
            <a:ext cx="11887200" cy="5854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When would this happen?</a:t>
            </a:r>
            <a:endParaRPr lang="en-US" sz="3600" dirty="0"/>
          </a:p>
          <a:p>
            <a:r>
              <a:rPr lang="en-US" sz="3600" dirty="0" err="1"/>
              <a:t>Eg.</a:t>
            </a:r>
            <a:r>
              <a:rPr lang="en-US" sz="3600" dirty="0"/>
              <a:t> When your muscles are forced to work without enough oxygen.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1" y="4018364"/>
            <a:ext cx="4254137" cy="283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404" y="4018364"/>
            <a:ext cx="4089076" cy="283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62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12" y="272154"/>
            <a:ext cx="10041988" cy="5854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2 types of Fermentation</a:t>
            </a:r>
          </a:p>
          <a:p>
            <a:pPr marL="0" indent="0">
              <a:buNone/>
            </a:pPr>
            <a:r>
              <a:rPr lang="en-US" sz="3600" b="1" dirty="0"/>
              <a:t>Lactic </a:t>
            </a:r>
            <a:r>
              <a:rPr lang="en-US" sz="3600" b="1"/>
              <a:t>Acid Fermentation </a:t>
            </a:r>
            <a:r>
              <a:rPr lang="en-US" sz="3600" b="1" dirty="0"/>
              <a:t>- </a:t>
            </a:r>
            <a:r>
              <a:rPr lang="en-US" sz="3600" dirty="0"/>
              <a:t>produces </a:t>
            </a:r>
            <a:r>
              <a:rPr lang="en-US" sz="3600" b="1" u="sng" dirty="0">
                <a:solidFill>
                  <a:srgbClr val="008000"/>
                </a:solidFill>
              </a:rPr>
              <a:t>lactic acid</a:t>
            </a:r>
          </a:p>
          <a:p>
            <a:pPr marL="914400" lvl="2" indent="0">
              <a:buNone/>
            </a:pPr>
            <a:r>
              <a:rPr lang="en-US" sz="3600" dirty="0" err="1"/>
              <a:t>Eg</a:t>
            </a:r>
            <a:r>
              <a:rPr lang="en-US" sz="3600" dirty="0"/>
              <a:t>: in muscles; during rapid exercise</a:t>
            </a:r>
          </a:p>
          <a:p>
            <a:pPr marL="914400" lvl="2" indent="0">
              <a:buNone/>
            </a:pPr>
            <a:endParaRPr lang="en-US" sz="3600" b="1" dirty="0"/>
          </a:p>
          <a:p>
            <a:pPr marL="514350" lvl="1" indent="0">
              <a:buNone/>
            </a:pPr>
            <a:r>
              <a:rPr lang="en-US" sz="3600" b="1" dirty="0"/>
              <a:t>Alcoholic Fermentation - </a:t>
            </a:r>
            <a:r>
              <a:rPr lang="en-US" sz="3600" dirty="0"/>
              <a:t>produces </a:t>
            </a:r>
            <a:r>
              <a:rPr lang="en-US" sz="3600" b="1" u="sng" dirty="0">
                <a:solidFill>
                  <a:srgbClr val="008000"/>
                </a:solidFill>
              </a:rPr>
              <a:t>alcohol &amp; CO</a:t>
            </a:r>
            <a:r>
              <a:rPr lang="en-US" sz="3600" b="1" u="sng" baseline="-25000" dirty="0">
                <a:solidFill>
                  <a:srgbClr val="008000"/>
                </a:solidFill>
              </a:rPr>
              <a:t>2</a:t>
            </a:r>
          </a:p>
          <a:p>
            <a:pPr marL="514350" lvl="1" indent="0">
              <a:buNone/>
            </a:pPr>
            <a:r>
              <a:rPr lang="en-US" sz="3600" dirty="0"/>
              <a:t>	</a:t>
            </a:r>
            <a:r>
              <a:rPr lang="en-US" sz="3600" dirty="0" err="1"/>
              <a:t>Eg</a:t>
            </a:r>
            <a:r>
              <a:rPr lang="en-US" sz="3600" dirty="0"/>
              <a:t>: in yeast; to rise dough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1" y="4018364"/>
            <a:ext cx="4254137" cy="283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404" y="4018364"/>
            <a:ext cx="4089076" cy="283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42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7" y="509589"/>
            <a:ext cx="7477807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430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east Fermentation | BioNinja">
            <a:extLst>
              <a:ext uri="{FF2B5EF4-FFF2-40B4-BE49-F238E27FC236}">
                <a16:creationId xmlns:a16="http://schemas.microsoft.com/office/drawing/2014/main" id="{69A9C9AC-1B1A-4435-B1EB-DBBFC8D134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59" b="270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0923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8AE1B-0D50-455A-8D08-5EADCEA81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A2882-BBFF-4B0C-8165-91C4AC83A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are fermentation and glycolysis related?</a:t>
            </a:r>
          </a:p>
          <a:p>
            <a:r>
              <a:rPr lang="en-US" dirty="0"/>
              <a:t>How do lactic acid fermentation and alcoholic fermentation compare? </a:t>
            </a:r>
          </a:p>
        </p:txBody>
      </p:sp>
    </p:spTree>
    <p:extLst>
      <p:ext uri="{BB962C8B-B14F-4D97-AF65-F5344CB8AC3E}">
        <p14:creationId xmlns:p14="http://schemas.microsoft.com/office/powerpoint/2010/main" val="1231761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0CCC2-7D0E-4442-B15D-8A59AE0CA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B24B0-A7C2-4904-934D-4C3E343B1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Read pages 130 – 131 of text book.</a:t>
            </a:r>
          </a:p>
          <a:p>
            <a:r>
              <a:rPr lang="en-US" dirty="0"/>
              <a:t>Complete Fermentation Worksheet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u="sng" dirty="0"/>
              <a:t>ASSESSMENT:</a:t>
            </a:r>
          </a:p>
          <a:p>
            <a:r>
              <a:rPr lang="en-US" dirty="0"/>
              <a:t>Design an experiment</a:t>
            </a:r>
          </a:p>
          <a:p>
            <a:r>
              <a:rPr lang="en-US" dirty="0"/>
              <a:t>Quiz: Photosynthesis, Cellular Respiration, Fermentation</a:t>
            </a:r>
          </a:p>
        </p:txBody>
      </p:sp>
    </p:spTree>
    <p:extLst>
      <p:ext uri="{BB962C8B-B14F-4D97-AF65-F5344CB8AC3E}">
        <p14:creationId xmlns:p14="http://schemas.microsoft.com/office/powerpoint/2010/main" val="4294396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4811D-CA92-0042-11AF-15BA51C7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Cellular Respiration?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5E30D-79CF-03D1-E990-B0DB208EA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32127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Cellular Respiration is the process that </a:t>
            </a:r>
            <a:r>
              <a:rPr lang="en-US" i="1" dirty="0"/>
              <a:t>releases energy </a:t>
            </a:r>
            <a:r>
              <a:rPr lang="en-US" dirty="0"/>
              <a:t>by breaking down </a:t>
            </a:r>
            <a:r>
              <a:rPr lang="en-US" b="1" u="sng" dirty="0"/>
              <a:t>glucose</a:t>
            </a:r>
            <a:r>
              <a:rPr lang="en-US" dirty="0"/>
              <a:t> in the presence of </a:t>
            </a:r>
            <a:r>
              <a:rPr lang="en-US" b="1" u="sng" dirty="0"/>
              <a:t>oxygen</a:t>
            </a:r>
          </a:p>
          <a:p>
            <a:endParaRPr lang="en-US" b="0" i="0" dirty="0">
              <a:solidFill>
                <a:srgbClr val="4D5156"/>
              </a:solidFill>
              <a:effectLst/>
            </a:endParaRPr>
          </a:p>
          <a:p>
            <a:r>
              <a:rPr lang="en-US" dirty="0">
                <a:solidFill>
                  <a:srgbClr val="4D5156"/>
                </a:solidFill>
              </a:rPr>
              <a:t>T</a:t>
            </a:r>
            <a:r>
              <a:rPr lang="en-US" b="0" i="0" dirty="0">
                <a:solidFill>
                  <a:srgbClr val="4D5156"/>
                </a:solidFill>
                <a:effectLst/>
              </a:rPr>
              <a:t>akes place in the </a:t>
            </a:r>
            <a:r>
              <a:rPr lang="en-US" b="1" i="0" u="sng" dirty="0">
                <a:solidFill>
                  <a:srgbClr val="4D5156"/>
                </a:solidFill>
                <a:effectLst/>
              </a:rPr>
              <a:t>mitochondria</a:t>
            </a:r>
            <a:r>
              <a:rPr lang="en-US" b="0" i="0" dirty="0">
                <a:solidFill>
                  <a:srgbClr val="4D5156"/>
                </a:solidFill>
                <a:effectLst/>
              </a:rPr>
              <a:t> of animals, plants, and fungi, algae and protists.</a:t>
            </a:r>
          </a:p>
          <a:p>
            <a:endParaRPr lang="en-US" b="0" i="0" dirty="0">
              <a:solidFill>
                <a:srgbClr val="4D5156"/>
              </a:solidFill>
              <a:effectLst/>
            </a:endParaRPr>
          </a:p>
          <a:p>
            <a:r>
              <a:rPr lang="en-US" b="0" i="0" dirty="0">
                <a:solidFill>
                  <a:srgbClr val="4D5156"/>
                </a:solidFill>
                <a:effectLst/>
              </a:rPr>
              <a:t>Regulated by </a:t>
            </a:r>
            <a:r>
              <a:rPr lang="en-US" b="1" i="0" u="sng" dirty="0">
                <a:solidFill>
                  <a:srgbClr val="4D5156"/>
                </a:solidFill>
                <a:effectLst/>
              </a:rPr>
              <a:t>enzymes</a:t>
            </a:r>
          </a:p>
          <a:p>
            <a:endParaRPr lang="en-US" dirty="0"/>
          </a:p>
          <a:p>
            <a:pPr algn="l"/>
            <a:r>
              <a:rPr lang="en-US" b="0" i="0" dirty="0">
                <a:solidFill>
                  <a:srgbClr val="4A4A4A"/>
                </a:solidFill>
                <a:effectLst/>
                <a:latin typeface="BlinkMacSystemFont"/>
              </a:rPr>
              <a:t>Glucose + Oxygen → Carbon Dioxide + Water + Adenosine Tri-Phosphate</a:t>
            </a:r>
          </a:p>
          <a:p>
            <a:pPr algn="l"/>
            <a:r>
              <a:rPr lang="en-US" b="0" i="0" dirty="0">
                <a:solidFill>
                  <a:srgbClr val="4A4A4A"/>
                </a:solidFill>
                <a:effectLst/>
                <a:latin typeface="BlinkMacSystemFont"/>
              </a:rPr>
              <a:t>C</a:t>
            </a:r>
            <a:r>
              <a:rPr lang="en-US" b="0" i="0" baseline="-25000" dirty="0">
                <a:solidFill>
                  <a:srgbClr val="4A4A4A"/>
                </a:solidFill>
                <a:effectLst/>
                <a:latin typeface="BlinkMacSystemFont"/>
              </a:rPr>
              <a:t>6</a:t>
            </a:r>
            <a:r>
              <a:rPr lang="en-US" b="0" i="0" dirty="0">
                <a:solidFill>
                  <a:srgbClr val="4A4A4A"/>
                </a:solidFill>
                <a:effectLst/>
                <a:latin typeface="BlinkMacSystemFont"/>
              </a:rPr>
              <a:t>H</a:t>
            </a:r>
            <a:r>
              <a:rPr lang="en-US" b="0" i="0" baseline="-25000" dirty="0">
                <a:solidFill>
                  <a:srgbClr val="4A4A4A"/>
                </a:solidFill>
                <a:effectLst/>
                <a:latin typeface="BlinkMacSystemFont"/>
              </a:rPr>
              <a:t>12</a:t>
            </a:r>
            <a:r>
              <a:rPr lang="en-US" b="0" i="0" dirty="0">
                <a:solidFill>
                  <a:srgbClr val="4A4A4A"/>
                </a:solidFill>
                <a:effectLst/>
                <a:latin typeface="BlinkMacSystemFont"/>
              </a:rPr>
              <a:t>O</a:t>
            </a:r>
            <a:r>
              <a:rPr lang="en-US" b="0" i="0" baseline="-25000" dirty="0">
                <a:solidFill>
                  <a:srgbClr val="4A4A4A"/>
                </a:solidFill>
                <a:effectLst/>
                <a:latin typeface="BlinkMacSystemFont"/>
              </a:rPr>
              <a:t>6</a:t>
            </a:r>
            <a:r>
              <a:rPr lang="en-US" b="0" i="0" dirty="0">
                <a:solidFill>
                  <a:srgbClr val="4A4A4A"/>
                </a:solidFill>
                <a:effectLst/>
                <a:latin typeface="BlinkMacSystemFont"/>
              </a:rPr>
              <a:t> + 6O</a:t>
            </a:r>
            <a:r>
              <a:rPr lang="en-US" b="0" i="0" baseline="-25000" dirty="0">
                <a:solidFill>
                  <a:srgbClr val="4A4A4A"/>
                </a:solidFill>
                <a:effectLst/>
                <a:latin typeface="BlinkMacSystemFont"/>
              </a:rPr>
              <a:t>2</a:t>
            </a:r>
            <a:r>
              <a:rPr lang="en-US" b="0" i="0" dirty="0">
                <a:solidFill>
                  <a:srgbClr val="4A4A4A"/>
                </a:solidFill>
                <a:effectLst/>
                <a:latin typeface="BlinkMacSystemFont"/>
              </a:rPr>
              <a:t> → 6CO</a:t>
            </a:r>
            <a:r>
              <a:rPr lang="en-US" b="0" i="0" baseline="-25000" dirty="0">
                <a:solidFill>
                  <a:srgbClr val="4A4A4A"/>
                </a:solidFill>
                <a:effectLst/>
                <a:latin typeface="BlinkMacSystemFont"/>
              </a:rPr>
              <a:t>2 </a:t>
            </a:r>
            <a:r>
              <a:rPr lang="en-US" b="0" i="0" dirty="0">
                <a:solidFill>
                  <a:srgbClr val="4A4A4A"/>
                </a:solidFill>
                <a:effectLst/>
                <a:latin typeface="BlinkMacSystemFont"/>
              </a:rPr>
              <a:t>+ 6H</a:t>
            </a:r>
            <a:r>
              <a:rPr lang="en-US" b="0" i="0" baseline="-25000" dirty="0">
                <a:solidFill>
                  <a:srgbClr val="4A4A4A"/>
                </a:solidFill>
                <a:effectLst/>
                <a:latin typeface="BlinkMacSystemFont"/>
              </a:rPr>
              <a:t>2</a:t>
            </a:r>
            <a:r>
              <a:rPr lang="en-US" b="0" i="0" dirty="0">
                <a:solidFill>
                  <a:srgbClr val="4A4A4A"/>
                </a:solidFill>
                <a:effectLst/>
                <a:latin typeface="BlinkMacSystemFont"/>
              </a:rPr>
              <a:t>O + ATP</a:t>
            </a:r>
          </a:p>
          <a:p>
            <a:endParaRPr lang="en-US" dirty="0"/>
          </a:p>
        </p:txBody>
      </p:sp>
      <p:pic>
        <p:nvPicPr>
          <p:cNvPr id="6" name="Google Shape;208;p27">
            <a:extLst>
              <a:ext uri="{FF2B5EF4-FFF2-40B4-BE49-F238E27FC236}">
                <a16:creationId xmlns:a16="http://schemas.microsoft.com/office/drawing/2014/main" id="{FB81BDCF-3B71-0409-209D-990395CA56F0}"/>
              </a:ext>
            </a:extLst>
          </p:cNvPr>
          <p:cNvPicPr preferRelativeResize="0"/>
          <p:nvPr/>
        </p:nvPicPr>
        <p:blipFill rotWithShape="1">
          <a:blip r:embed="rId2"/>
          <a:stretch/>
        </p:blipFill>
        <p:spPr>
          <a:xfrm>
            <a:off x="871214" y="5424055"/>
            <a:ext cx="6717834" cy="10688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663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3DF51-8292-4B26-9A0C-6A869DD4C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Follow Up 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8B902-C515-42F7-AB57-ECD09BF6C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680032" cy="5032375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sz="4600" dirty="0"/>
              <a:t>How do photosynthesis and cellular respiration work together? 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4600" dirty="0"/>
              <a:t>How are chloroplasts and mitochondria similar? How are they different? Use a Venn diagram. 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4600" dirty="0"/>
              <a:t>Why would a heart cell have more mitochondria than a skin cell?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4600" dirty="0"/>
              <a:t>A plant is made up of many different parts (stem, leaves, petals, reproductive structures). What part of the plant would likely have more chloroplasts? Explain. 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4600" dirty="0"/>
              <a:t>What side effects would you expect from a person with a mitochondria disease (cells can’t produce enough energy)?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4600" dirty="0"/>
              <a:t>Compare the process of aerobic vs anaerobic respiration.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524349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B3B00-8D0E-4BDE-832E-57BDC20D1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Check out the Amoeba Sisters!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1D184-50C9-4769-A1DA-046CC4B09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dirty="0"/>
              <a:t>Cellular Respiration (UPDATED) </a:t>
            </a:r>
            <a:r>
              <a:rPr lang="en-CA" dirty="0">
                <a:hlinkClick r:id="rId3"/>
              </a:rPr>
              <a:t>https://www.youtube.com/watch?v=eJ9Zjc-jdys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Photosynthesis (</a:t>
            </a:r>
            <a:r>
              <a:rPr lang="en-CA"/>
              <a:t>UPDATED) 8 min </a:t>
            </a:r>
            <a:r>
              <a:rPr lang="en-CA" dirty="0">
                <a:hlinkClick r:id="rId4"/>
              </a:rPr>
              <a:t>https://www.youtube.com/watch?v=CMiPYHNNg28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What is ATP? </a:t>
            </a:r>
            <a:r>
              <a:rPr lang="en-CA" dirty="0">
                <a:hlinkClick r:id="rId5"/>
              </a:rPr>
              <a:t>https://www.youtube.com/watch?v=YbdkbCU20_M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Fermentation: </a:t>
            </a:r>
            <a:r>
              <a:rPr lang="en-CA" dirty="0">
                <a:hlinkClick r:id="rId5"/>
              </a:rPr>
              <a:t>https://www.youtube.com/watch?v=YbdkbCU20_M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104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  <a:prstGeom prst="rect">
            <a:avLst/>
          </a:prstGeom>
        </p:spPr>
        <p:txBody>
          <a:bodyPr spcFirstLastPara="1" lIns="91425" tIns="45700" rIns="91425" bIns="4570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Chemical Energy</a:t>
            </a:r>
          </a:p>
        </p:txBody>
      </p:sp>
      <p:sp>
        <p:nvSpPr>
          <p:cNvPr id="166" name="Google Shape;166;p21"/>
          <p:cNvSpPr txBox="1"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SzPts val="2240"/>
            </a:pPr>
            <a:r>
              <a:rPr lang="en-US" sz="3200" dirty="0">
                <a:solidFill>
                  <a:schemeClr val="accent1"/>
                </a:solidFill>
              </a:rPr>
              <a:t>Energy is found in many forms: light, thermal, mechanical, kinetic</a:t>
            </a:r>
          </a:p>
          <a:p>
            <a:pPr lvl="0" rtl="0">
              <a:spcBef>
                <a:spcPts val="1000"/>
              </a:spcBef>
              <a:spcAft>
                <a:spcPts val="0"/>
              </a:spcAft>
              <a:buSzPts val="2240"/>
            </a:pPr>
            <a:r>
              <a:rPr lang="en-US" sz="3200" dirty="0">
                <a:solidFill>
                  <a:schemeClr val="accent1"/>
                </a:solidFill>
              </a:rPr>
              <a:t>Energy is </a:t>
            </a:r>
            <a:r>
              <a:rPr lang="en-US" sz="3200" b="1" dirty="0">
                <a:solidFill>
                  <a:schemeClr val="accent1"/>
                </a:solidFill>
              </a:rPr>
              <a:t>stored</a:t>
            </a:r>
            <a:r>
              <a:rPr lang="en-US" sz="3200" dirty="0">
                <a:solidFill>
                  <a:schemeClr val="accent1"/>
                </a:solidFill>
              </a:rPr>
              <a:t> within the </a:t>
            </a:r>
            <a:r>
              <a:rPr lang="en-US" sz="3200" b="1" dirty="0">
                <a:solidFill>
                  <a:schemeClr val="accent1"/>
                </a:solidFill>
              </a:rPr>
              <a:t>bonds</a:t>
            </a:r>
            <a:r>
              <a:rPr lang="en-US" sz="3200" dirty="0">
                <a:solidFill>
                  <a:schemeClr val="accent1"/>
                </a:solidFill>
              </a:rPr>
              <a:t> of chemical compounds </a:t>
            </a:r>
          </a:p>
          <a:p>
            <a:pPr lvl="0" rtl="0">
              <a:spcBef>
                <a:spcPts val="1000"/>
              </a:spcBef>
              <a:spcAft>
                <a:spcPts val="0"/>
              </a:spcAft>
              <a:buSzPts val="2240"/>
            </a:pPr>
            <a:r>
              <a:rPr lang="en-US" sz="3200" dirty="0">
                <a:solidFill>
                  <a:schemeClr val="accent1"/>
                </a:solidFill>
              </a:rPr>
              <a:t>As you break these bonds, chemical energy is </a:t>
            </a:r>
            <a:r>
              <a:rPr lang="en-US" sz="3200" b="1" dirty="0">
                <a:solidFill>
                  <a:schemeClr val="accent1"/>
                </a:solidFill>
              </a:rPr>
              <a:t>released</a:t>
            </a:r>
          </a:p>
          <a:p>
            <a:pPr marL="142240" lvl="0" indent="0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 lang="en-US" sz="3200" dirty="0"/>
          </a:p>
          <a:p>
            <a:pPr marL="599440" lvl="0" indent="-457200" rtl="0">
              <a:spcBef>
                <a:spcPts val="1000"/>
              </a:spcBef>
              <a:spcAft>
                <a:spcPts val="0"/>
              </a:spcAft>
              <a:buSzPts val="2240"/>
              <a:buFont typeface="Wingdings" panose="05000000000000000000" pitchFamily="2" charset="2"/>
              <a:buChar char="v"/>
            </a:pPr>
            <a:endParaRPr lang="en-US" sz="3200" dirty="0"/>
          </a:p>
        </p:txBody>
      </p:sp>
      <p:pic>
        <p:nvPicPr>
          <p:cNvPr id="168" name="Picture 167" descr="Molecules">
            <a:extLst>
              <a:ext uri="{FF2B5EF4-FFF2-40B4-BE49-F238E27FC236}">
                <a16:creationId xmlns:a16="http://schemas.microsoft.com/office/drawing/2014/main" id="{1B7AB23D-9CA7-4A93-9E08-DB3713879A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974" r="18907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>
            <a:spLocks noGrp="1"/>
          </p:cNvSpPr>
          <p:nvPr>
            <p:ph type="title"/>
          </p:nvPr>
        </p:nvSpPr>
        <p:spPr>
          <a:xfrm>
            <a:off x="5049061" y="112476"/>
            <a:ext cx="5136412" cy="1135737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 sz="3600" dirty="0"/>
              <a:t>ATP</a:t>
            </a:r>
          </a:p>
        </p:txBody>
      </p:sp>
      <p:pic>
        <p:nvPicPr>
          <p:cNvPr id="7170" name="Picture 2" descr="62 Atp Molecule Illustrations &amp;amp; Clip Art - iStock">
            <a:extLst>
              <a:ext uri="{FF2B5EF4-FFF2-40B4-BE49-F238E27FC236}">
                <a16:creationId xmlns:a16="http://schemas.microsoft.com/office/drawing/2014/main" id="{46F756C7-B1D5-484D-836F-835976D9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3065"/>
          <a:stretch/>
        </p:blipFill>
        <p:spPr bwMode="auto">
          <a:xfrm>
            <a:off x="8048865" y="1638823"/>
            <a:ext cx="3693414" cy="358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" name="Google Shape;173;p22"/>
          <p:cNvSpPr txBox="1">
            <a:spLocks noGrp="1"/>
          </p:cNvSpPr>
          <p:nvPr>
            <p:ph idx="1"/>
          </p:nvPr>
        </p:nvSpPr>
        <p:spPr>
          <a:xfrm>
            <a:off x="727364" y="1209361"/>
            <a:ext cx="9599977" cy="5307293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</a:pPr>
            <a:r>
              <a:rPr lang="en-US" sz="3200" dirty="0"/>
              <a:t>ADENOSINE TRIPHOSPHATE (ATP): source of energy that powers cellular work (currency of cell)</a:t>
            </a:r>
          </a:p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US" sz="3200" b="1" dirty="0"/>
              <a:t>	</a:t>
            </a:r>
            <a:r>
              <a:rPr lang="en-US" sz="3200" dirty="0"/>
              <a:t>ATP + H</a:t>
            </a:r>
            <a:r>
              <a:rPr lang="en-US" sz="3200" baseline="-25000" dirty="0"/>
              <a:t>2</a:t>
            </a:r>
            <a:r>
              <a:rPr lang="en-US" sz="3200" dirty="0"/>
              <a:t>O→ ADP + P + energy</a:t>
            </a:r>
          </a:p>
          <a:p>
            <a:pPr lvl="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240"/>
            </a:pPr>
            <a:r>
              <a:rPr lang="en-US" sz="3200" dirty="0"/>
              <a:t>Energy is stored in the </a:t>
            </a:r>
            <a:r>
              <a:rPr lang="en-US" sz="3200" b="1" u="sng" dirty="0"/>
              <a:t>phosphate bonds</a:t>
            </a:r>
          </a:p>
          <a:p>
            <a:pPr lvl="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240"/>
            </a:pPr>
            <a:r>
              <a:rPr lang="en-US" sz="3200" dirty="0"/>
              <a:t>Energy is released when the phosphate bonds are </a:t>
            </a:r>
            <a:r>
              <a:rPr lang="en-US" sz="3200" b="1" u="sng" dirty="0"/>
              <a:t>broken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21DAB-DD8E-DCDB-843F-8E06071DB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is RELEASED when last P removed</a:t>
            </a:r>
          </a:p>
        </p:txBody>
      </p:sp>
      <p:pic>
        <p:nvPicPr>
          <p:cNvPr id="4" name="Picture 2" descr="62 Atp Molecule Illustrations &amp;amp; Clip Art - iStock">
            <a:extLst>
              <a:ext uri="{FF2B5EF4-FFF2-40B4-BE49-F238E27FC236}">
                <a16:creationId xmlns:a16="http://schemas.microsoft.com/office/drawing/2014/main" id="{7AC00D01-EA81-51E9-6B2D-0A79FCE48D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3065"/>
          <a:stretch/>
        </p:blipFill>
        <p:spPr bwMode="auto">
          <a:xfrm>
            <a:off x="1057836" y="1201271"/>
            <a:ext cx="9663953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612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72;p22">
            <a:extLst>
              <a:ext uri="{FF2B5EF4-FFF2-40B4-BE49-F238E27FC236}">
                <a16:creationId xmlns:a16="http://schemas.microsoft.com/office/drawing/2014/main" id="{4B1E5251-E375-4A8B-AC20-CDC1ADBC0E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9560" y="856180"/>
            <a:ext cx="6455476" cy="1128068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 sz="3700"/>
              <a:t>ATP powers cellular work</a:t>
            </a:r>
            <a:endParaRPr lang="en-US" sz="3700" dirty="0"/>
          </a:p>
        </p:txBody>
      </p:sp>
      <p:sp>
        <p:nvSpPr>
          <p:cNvPr id="180" name="Google Shape;180;p23"/>
          <p:cNvSpPr txBox="1">
            <a:spLocks noGrp="1"/>
          </p:cNvSpPr>
          <p:nvPr>
            <p:ph idx="1"/>
          </p:nvPr>
        </p:nvSpPr>
        <p:spPr>
          <a:xfrm>
            <a:off x="355196" y="2317110"/>
            <a:ext cx="5095090" cy="3979585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SzPts val="2560"/>
              <a:buNone/>
            </a:pPr>
            <a:r>
              <a:rPr lang="en-US" dirty="0"/>
              <a:t>Cells STORE energy by </a:t>
            </a:r>
            <a:r>
              <a:rPr lang="en-US" b="1" i="1" dirty="0"/>
              <a:t>adding a phosphate </a:t>
            </a:r>
            <a:r>
              <a:rPr lang="en-US" dirty="0"/>
              <a:t>to ADP (adenosine </a:t>
            </a:r>
            <a:r>
              <a:rPr lang="en-US" i="1" dirty="0"/>
              <a:t>di</a:t>
            </a:r>
            <a:r>
              <a:rPr lang="en-US" dirty="0"/>
              <a:t>phosphate) to produce ATP (adenosine </a:t>
            </a:r>
            <a:r>
              <a:rPr lang="en-US" i="1" dirty="0"/>
              <a:t>tri</a:t>
            </a:r>
            <a:r>
              <a:rPr lang="en-US" dirty="0"/>
              <a:t>phosphate)</a:t>
            </a:r>
          </a:p>
        </p:txBody>
      </p:sp>
      <p:pic>
        <p:nvPicPr>
          <p:cNvPr id="9" name="Picture 2" descr="ATP cycle and reaction coupling | Energy (article) | Khan Academy">
            <a:extLst>
              <a:ext uri="{FF2B5EF4-FFF2-40B4-BE49-F238E27FC236}">
                <a16:creationId xmlns:a16="http://schemas.microsoft.com/office/drawing/2014/main" id="{58491A29-5055-4DC6-89D2-CBE56F06A7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" r="-1" b="4467"/>
          <a:stretch/>
        </p:blipFill>
        <p:spPr bwMode="auto">
          <a:xfrm>
            <a:off x="6411394" y="1037399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183FE-C1C6-8F1D-A4A7-0A2F7C682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How does the cell break down the food to release ATP?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7B12E-30E0-E1E9-AEDB-ECB815417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Cellular Respiration</a:t>
            </a:r>
          </a:p>
        </p:txBody>
      </p:sp>
      <p:pic>
        <p:nvPicPr>
          <p:cNvPr id="4" name="Google Shape;208;p27">
            <a:extLst>
              <a:ext uri="{FF2B5EF4-FFF2-40B4-BE49-F238E27FC236}">
                <a16:creationId xmlns:a16="http://schemas.microsoft.com/office/drawing/2014/main" id="{F5658D25-CA42-FA15-D593-15D52D58C1C5}"/>
              </a:ext>
            </a:extLst>
          </p:cNvPr>
          <p:cNvPicPr preferRelativeResize="0"/>
          <p:nvPr/>
        </p:nvPicPr>
        <p:blipFill rotWithShape="1">
          <a:blip r:embed="rId2"/>
          <a:stretch/>
        </p:blipFill>
        <p:spPr>
          <a:xfrm>
            <a:off x="1323805" y="3429000"/>
            <a:ext cx="9544389" cy="2437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858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62AE9-FA5A-4EA8-89AA-D2C2F5E86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946" y="356565"/>
            <a:ext cx="5594349" cy="1135737"/>
          </a:xfrm>
        </p:spPr>
        <p:txBody>
          <a:bodyPr>
            <a:normAutofit/>
          </a:bodyPr>
          <a:lstStyle/>
          <a:p>
            <a:r>
              <a:rPr lang="en-CA" dirty="0"/>
              <a:t>Recall: Plant vs Animal</a:t>
            </a:r>
            <a:endParaRPr lang="en-US" dirty="0"/>
          </a:p>
        </p:txBody>
      </p:sp>
      <p:pic>
        <p:nvPicPr>
          <p:cNvPr id="4" name="Picture 2" descr="62 Atp Molecule Illustrations &amp;amp; Clip Art - iStock">
            <a:extLst>
              <a:ext uri="{FF2B5EF4-FFF2-40B4-BE49-F238E27FC236}">
                <a16:creationId xmlns:a16="http://schemas.microsoft.com/office/drawing/2014/main" id="{42FCF552-2230-4711-A28B-F3178FD557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3065"/>
          <a:stretch/>
        </p:blipFill>
        <p:spPr bwMode="auto">
          <a:xfrm>
            <a:off x="643467" y="909467"/>
            <a:ext cx="4486472" cy="434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7D009-AD85-4D38-8D82-317BDB97F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3406" y="1664985"/>
            <a:ext cx="5747889" cy="439398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CA" dirty="0">
                <a:solidFill>
                  <a:schemeClr val="accent1"/>
                </a:solidFill>
              </a:rPr>
              <a:t>Plants break down the glucose they </a:t>
            </a:r>
            <a:r>
              <a:rPr lang="en-CA" b="1" dirty="0">
                <a:solidFill>
                  <a:schemeClr val="accent1"/>
                </a:solidFill>
              </a:rPr>
              <a:t>MADE</a:t>
            </a:r>
            <a:r>
              <a:rPr lang="en-CA" dirty="0">
                <a:solidFill>
                  <a:schemeClr val="accent1"/>
                </a:solidFill>
              </a:rPr>
              <a:t> to produce ATP</a:t>
            </a:r>
          </a:p>
          <a:p>
            <a:pPr>
              <a:lnSpc>
                <a:spcPct val="150000"/>
              </a:lnSpc>
            </a:pPr>
            <a:r>
              <a:rPr lang="en-CA" dirty="0">
                <a:solidFill>
                  <a:schemeClr val="accent1"/>
                </a:solidFill>
              </a:rPr>
              <a:t>Animals break down the glucose they </a:t>
            </a:r>
            <a:r>
              <a:rPr lang="en-CA" b="1" dirty="0">
                <a:solidFill>
                  <a:schemeClr val="accent1"/>
                </a:solidFill>
              </a:rPr>
              <a:t>CONSUMED</a:t>
            </a:r>
            <a:r>
              <a:rPr lang="en-CA" dirty="0">
                <a:solidFill>
                  <a:schemeClr val="accent1"/>
                </a:solidFill>
              </a:rPr>
              <a:t> to produce ATP 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332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1423</TotalTime>
  <Words>1188</Words>
  <Application>Microsoft Office PowerPoint</Application>
  <PresentationFormat>Widescreen</PresentationFormat>
  <Paragraphs>158</Paragraphs>
  <Slides>31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Avenir</vt:lpstr>
      <vt:lpstr>BlinkMacSystemFont</vt:lpstr>
      <vt:lpstr>Google Sans</vt:lpstr>
      <vt:lpstr>Arial</vt:lpstr>
      <vt:lpstr>Calibri</vt:lpstr>
      <vt:lpstr>Calibri Light</vt:lpstr>
      <vt:lpstr>Century Gothic</vt:lpstr>
      <vt:lpstr>Wingdings</vt:lpstr>
      <vt:lpstr>Office Theme</vt:lpstr>
      <vt:lpstr>6-3 Cellular Respiration</vt:lpstr>
      <vt:lpstr>Learning Goals</vt:lpstr>
      <vt:lpstr>What is Cellular Respiration?</vt:lpstr>
      <vt:lpstr>Chemical Energy</vt:lpstr>
      <vt:lpstr>ATP</vt:lpstr>
      <vt:lpstr>Energy is RELEASED when last P removed</vt:lpstr>
      <vt:lpstr>ATP powers cellular work</vt:lpstr>
      <vt:lpstr>How does the cell break down the food to release ATP?</vt:lpstr>
      <vt:lpstr>Recall: Plant vs Animal</vt:lpstr>
      <vt:lpstr>PowerPoint Presentation</vt:lpstr>
      <vt:lpstr>1. Glycolysis  (breaking down of glucose) </vt:lpstr>
      <vt:lpstr>Preparatory Reaction</vt:lpstr>
      <vt:lpstr>2. Krebs Cycle  (or Citric Acid Cycle) </vt:lpstr>
      <vt:lpstr>Electron Transport Chain</vt:lpstr>
      <vt:lpstr>PowerPoint Presentation</vt:lpstr>
      <vt:lpstr>Role of Cellular Respiration</vt:lpstr>
      <vt:lpstr>Do some cells have more mitochondria than others?</vt:lpstr>
      <vt:lpstr>Aerobic vs. Anaerobic Respiration </vt:lpstr>
      <vt:lpstr>Aerobic vs. Anaerobic Respiration </vt:lpstr>
      <vt:lpstr>Does Lactic Acid Really Cause Muscle Pain? </vt:lpstr>
      <vt:lpstr>Why do our muscles get tired? </vt:lpstr>
      <vt:lpstr>FERMENTATION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Goals</vt:lpstr>
      <vt:lpstr>Practice</vt:lpstr>
      <vt:lpstr>Follow Up Questions</vt:lpstr>
      <vt:lpstr>Check out the Amoeba Sisters!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Cellular Respiration</dc:title>
  <dc:creator>Tammy Wilson</dc:creator>
  <cp:lastModifiedBy>Tammy Wilson</cp:lastModifiedBy>
  <cp:revision>2</cp:revision>
  <dcterms:created xsi:type="dcterms:W3CDTF">2021-09-27T00:53:08Z</dcterms:created>
  <dcterms:modified xsi:type="dcterms:W3CDTF">2024-02-18T22:06:19Z</dcterms:modified>
</cp:coreProperties>
</file>