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06" r:id="rId3"/>
    <p:sldId id="257" r:id="rId4"/>
    <p:sldId id="348" r:id="rId5"/>
    <p:sldId id="260" r:id="rId6"/>
    <p:sldId id="310" r:id="rId7"/>
    <p:sldId id="311" r:id="rId8"/>
    <p:sldId id="312" r:id="rId9"/>
    <p:sldId id="298" r:id="rId10"/>
    <p:sldId id="314" r:id="rId11"/>
    <p:sldId id="335" r:id="rId12"/>
    <p:sldId id="315" r:id="rId13"/>
    <p:sldId id="316" r:id="rId14"/>
    <p:sldId id="338" r:id="rId15"/>
    <p:sldId id="318" r:id="rId16"/>
    <p:sldId id="291" r:id="rId17"/>
    <p:sldId id="309" r:id="rId18"/>
    <p:sldId id="340" r:id="rId19"/>
    <p:sldId id="266" r:id="rId20"/>
    <p:sldId id="267" r:id="rId21"/>
    <p:sldId id="269" r:id="rId22"/>
    <p:sldId id="341" r:id="rId23"/>
    <p:sldId id="268" r:id="rId24"/>
    <p:sldId id="349" r:id="rId25"/>
    <p:sldId id="343" r:id="rId26"/>
    <p:sldId id="276" r:id="rId27"/>
    <p:sldId id="279" r:id="rId28"/>
    <p:sldId id="277" r:id="rId29"/>
    <p:sldId id="297" r:id="rId30"/>
    <p:sldId id="289" r:id="rId31"/>
    <p:sldId id="271" r:id="rId32"/>
    <p:sldId id="262" r:id="rId33"/>
    <p:sldId id="272" r:id="rId34"/>
    <p:sldId id="351" r:id="rId35"/>
    <p:sldId id="273" r:id="rId36"/>
    <p:sldId id="274" r:id="rId37"/>
    <p:sldId id="342" r:id="rId38"/>
    <p:sldId id="259" r:id="rId39"/>
    <p:sldId id="285" r:id="rId40"/>
    <p:sldId id="286" r:id="rId41"/>
    <p:sldId id="337" r:id="rId42"/>
    <p:sldId id="282" r:id="rId43"/>
    <p:sldId id="284" r:id="rId44"/>
    <p:sldId id="283" r:id="rId45"/>
    <p:sldId id="287" r:id="rId46"/>
    <p:sldId id="290" r:id="rId47"/>
    <p:sldId id="350" r:id="rId48"/>
    <p:sldId id="265" r:id="rId49"/>
    <p:sldId id="278" r:id="rId50"/>
    <p:sldId id="347" r:id="rId51"/>
    <p:sldId id="331" r:id="rId52"/>
    <p:sldId id="26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03329-E6C9-4778-90AD-5B95D8E91AC3}" v="5" dt="2019-01-25T00:23:41.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Windows Live" clId="Web-{367EB879-5BA8-45AC-8CD3-1574984C02FB}"/>
  </pc:docChgLst>
  <pc:docChgLst>
    <pc:chgData name="Tammy Wilson" userId="e3b55da62d900d7c" providerId="Windows Live" clId="Web-{1EB86D7E-E72C-41C2-A077-0A44802FE514}"/>
    <pc:docChg chg="addSld modSld sldOrd">
      <pc:chgData name="Tammy Wilson" userId="e3b55da62d900d7c" providerId="Windows Live" clId="Web-{1EB86D7E-E72C-41C2-A077-0A44802FE514}" dt="2019-02-07T23:19:32.467" v="101" actId="20577"/>
      <pc:docMkLst>
        <pc:docMk/>
      </pc:docMkLst>
      <pc:sldChg chg="modSp">
        <pc:chgData name="Tammy Wilson" userId="e3b55da62d900d7c" providerId="Windows Live" clId="Web-{1EB86D7E-E72C-41C2-A077-0A44802FE514}" dt="2019-02-07T23:18:07.732" v="59" actId="20577"/>
        <pc:sldMkLst>
          <pc:docMk/>
          <pc:sldMk cId="1961919285" sldId="265"/>
        </pc:sldMkLst>
        <pc:spChg chg="mod">
          <ac:chgData name="Tammy Wilson" userId="e3b55da62d900d7c" providerId="Windows Live" clId="Web-{1EB86D7E-E72C-41C2-A077-0A44802FE514}" dt="2019-02-07T23:18:07.732" v="59" actId="20577"/>
          <ac:spMkLst>
            <pc:docMk/>
            <pc:sldMk cId="1961919285" sldId="265"/>
            <ac:spMk id="3" creationId="{00000000-0000-0000-0000-000000000000}"/>
          </ac:spMkLst>
        </pc:spChg>
      </pc:sldChg>
      <pc:sldChg chg="addSp delSp modSp">
        <pc:chgData name="Tammy Wilson" userId="e3b55da62d900d7c" providerId="Windows Live" clId="Web-{1EB86D7E-E72C-41C2-A077-0A44802FE514}" dt="2019-02-07T23:09:52.945" v="31" actId="1076"/>
        <pc:sldMkLst>
          <pc:docMk/>
          <pc:sldMk cId="599817208" sldId="266"/>
        </pc:sldMkLst>
        <pc:spChg chg="mod">
          <ac:chgData name="Tammy Wilson" userId="e3b55da62d900d7c" providerId="Windows Live" clId="Web-{1EB86D7E-E72C-41C2-A077-0A44802FE514}" dt="2019-02-07T23:08:10.960" v="22" actId="20577"/>
          <ac:spMkLst>
            <pc:docMk/>
            <pc:sldMk cId="599817208" sldId="266"/>
            <ac:spMk id="3" creationId="{00000000-0000-0000-0000-000000000000}"/>
          </ac:spMkLst>
        </pc:spChg>
        <pc:spChg chg="add del mod">
          <ac:chgData name="Tammy Wilson" userId="e3b55da62d900d7c" providerId="Windows Live" clId="Web-{1EB86D7E-E72C-41C2-A077-0A44802FE514}" dt="2019-02-07T23:07:42.288" v="19"/>
          <ac:spMkLst>
            <pc:docMk/>
            <pc:sldMk cId="599817208" sldId="266"/>
            <ac:spMk id="4" creationId="{B1942365-6022-407C-A3CF-6180FB9D871C}"/>
          </ac:spMkLst>
        </pc:spChg>
        <pc:picChg chg="add mod">
          <ac:chgData name="Tammy Wilson" userId="e3b55da62d900d7c" providerId="Windows Live" clId="Web-{1EB86D7E-E72C-41C2-A077-0A44802FE514}" dt="2019-02-07T23:09:51.117" v="30" actId="1076"/>
          <ac:picMkLst>
            <pc:docMk/>
            <pc:sldMk cId="599817208" sldId="266"/>
            <ac:picMk id="5" creationId="{20A5641A-C492-467A-8269-7C5608BA1350}"/>
          </ac:picMkLst>
        </pc:picChg>
        <pc:picChg chg="add mod">
          <ac:chgData name="Tammy Wilson" userId="e3b55da62d900d7c" providerId="Windows Live" clId="Web-{1EB86D7E-E72C-41C2-A077-0A44802FE514}" dt="2019-02-07T23:09:52.945" v="31" actId="1076"/>
          <ac:picMkLst>
            <pc:docMk/>
            <pc:sldMk cId="599817208" sldId="266"/>
            <ac:picMk id="7" creationId="{F36A19A0-F536-4A10-B79A-53D4E7D53FCD}"/>
          </ac:picMkLst>
        </pc:picChg>
        <pc:picChg chg="mod">
          <ac:chgData name="Tammy Wilson" userId="e3b55da62d900d7c" providerId="Windows Live" clId="Web-{1EB86D7E-E72C-41C2-A077-0A44802FE514}" dt="2019-02-07T23:09:49.274" v="29" actId="14100"/>
          <ac:picMkLst>
            <pc:docMk/>
            <pc:sldMk cId="599817208" sldId="266"/>
            <ac:picMk id="10" creationId="{00000000-0000-0000-0000-000000000000}"/>
          </ac:picMkLst>
        </pc:picChg>
      </pc:sldChg>
      <pc:sldChg chg="modSp">
        <pc:chgData name="Tammy Wilson" userId="e3b55da62d900d7c" providerId="Windows Live" clId="Web-{1EB86D7E-E72C-41C2-A077-0A44802FE514}" dt="2019-02-07T23:06:54.694" v="7" actId="20577"/>
        <pc:sldMkLst>
          <pc:docMk/>
          <pc:sldMk cId="1941575335" sldId="268"/>
        </pc:sldMkLst>
        <pc:spChg chg="mod">
          <ac:chgData name="Tammy Wilson" userId="e3b55da62d900d7c" providerId="Windows Live" clId="Web-{1EB86D7E-E72C-41C2-A077-0A44802FE514}" dt="2019-02-07T23:06:54.694" v="7" actId="20577"/>
          <ac:spMkLst>
            <pc:docMk/>
            <pc:sldMk cId="1941575335" sldId="268"/>
            <ac:spMk id="3" creationId="{00000000-0000-0000-0000-000000000000}"/>
          </ac:spMkLst>
        </pc:spChg>
      </pc:sldChg>
      <pc:sldChg chg="modSp">
        <pc:chgData name="Tammy Wilson" userId="e3b55da62d900d7c" providerId="Windows Live" clId="Web-{1EB86D7E-E72C-41C2-A077-0A44802FE514}" dt="2019-02-07T23:11:36.571" v="34" actId="20577"/>
        <pc:sldMkLst>
          <pc:docMk/>
          <pc:sldMk cId="1028033126" sldId="271"/>
        </pc:sldMkLst>
        <pc:spChg chg="mod">
          <ac:chgData name="Tammy Wilson" userId="e3b55da62d900d7c" providerId="Windows Live" clId="Web-{1EB86D7E-E72C-41C2-A077-0A44802FE514}" dt="2019-02-07T23:11:36.571" v="34" actId="20577"/>
          <ac:spMkLst>
            <pc:docMk/>
            <pc:sldMk cId="1028033126" sldId="271"/>
            <ac:spMk id="3" creationId="{00000000-0000-0000-0000-000000000000}"/>
          </ac:spMkLst>
        </pc:spChg>
      </pc:sldChg>
      <pc:sldChg chg="modSp">
        <pc:chgData name="Tammy Wilson" userId="e3b55da62d900d7c" providerId="Windows Live" clId="Web-{1EB86D7E-E72C-41C2-A077-0A44802FE514}" dt="2019-02-07T23:11:54.244" v="37" actId="20577"/>
        <pc:sldMkLst>
          <pc:docMk/>
          <pc:sldMk cId="1183286198" sldId="272"/>
        </pc:sldMkLst>
        <pc:spChg chg="mod">
          <ac:chgData name="Tammy Wilson" userId="e3b55da62d900d7c" providerId="Windows Live" clId="Web-{1EB86D7E-E72C-41C2-A077-0A44802FE514}" dt="2019-02-07T23:11:54.244" v="37" actId="20577"/>
          <ac:spMkLst>
            <pc:docMk/>
            <pc:sldMk cId="1183286198" sldId="272"/>
            <ac:spMk id="3" creationId="{00000000-0000-0000-0000-000000000000}"/>
          </ac:spMkLst>
        </pc:spChg>
      </pc:sldChg>
      <pc:sldChg chg="modSp ord">
        <pc:chgData name="Tammy Wilson" userId="e3b55da62d900d7c" providerId="Windows Live" clId="Web-{1EB86D7E-E72C-41C2-A077-0A44802FE514}" dt="2019-02-07T23:19:32.467" v="100" actId="20577"/>
        <pc:sldMkLst>
          <pc:docMk/>
          <pc:sldMk cId="3821433143" sldId="273"/>
        </pc:sldMkLst>
        <pc:spChg chg="mod">
          <ac:chgData name="Tammy Wilson" userId="e3b55da62d900d7c" providerId="Windows Live" clId="Web-{1EB86D7E-E72C-41C2-A077-0A44802FE514}" dt="2019-02-07T23:19:32.467" v="100" actId="20577"/>
          <ac:spMkLst>
            <pc:docMk/>
            <pc:sldMk cId="3821433143" sldId="273"/>
            <ac:spMk id="3" creationId="{00000000-0000-0000-0000-000000000000}"/>
          </ac:spMkLst>
        </pc:spChg>
      </pc:sldChg>
      <pc:sldChg chg="modSp">
        <pc:chgData name="Tammy Wilson" userId="e3b55da62d900d7c" providerId="Windows Live" clId="Web-{1EB86D7E-E72C-41C2-A077-0A44802FE514}" dt="2019-02-07T23:07:18.522" v="14" actId="20577"/>
        <pc:sldMkLst>
          <pc:docMk/>
          <pc:sldMk cId="337543952" sldId="279"/>
        </pc:sldMkLst>
        <pc:spChg chg="mod">
          <ac:chgData name="Tammy Wilson" userId="e3b55da62d900d7c" providerId="Windows Live" clId="Web-{1EB86D7E-E72C-41C2-A077-0A44802FE514}" dt="2019-02-07T23:07:18.522" v="14" actId="20577"/>
          <ac:spMkLst>
            <pc:docMk/>
            <pc:sldMk cId="337543952" sldId="279"/>
            <ac:spMk id="3" creationId="{00000000-0000-0000-0000-000000000000}"/>
          </ac:spMkLst>
        </pc:spChg>
      </pc:sldChg>
      <pc:sldChg chg="modSp">
        <pc:chgData name="Tammy Wilson" userId="e3b55da62d900d7c" providerId="Windows Live" clId="Web-{1EB86D7E-E72C-41C2-A077-0A44802FE514}" dt="2019-02-07T23:17:20.294" v="53" actId="20577"/>
        <pc:sldMkLst>
          <pc:docMk/>
          <pc:sldMk cId="3777795900" sldId="282"/>
        </pc:sldMkLst>
        <pc:spChg chg="mod">
          <ac:chgData name="Tammy Wilson" userId="e3b55da62d900d7c" providerId="Windows Live" clId="Web-{1EB86D7E-E72C-41C2-A077-0A44802FE514}" dt="2019-02-07T23:17:20.294" v="53" actId="20577"/>
          <ac:spMkLst>
            <pc:docMk/>
            <pc:sldMk cId="3777795900" sldId="282"/>
            <ac:spMk id="3" creationId="{00000000-0000-0000-0000-000000000000}"/>
          </ac:spMkLst>
        </pc:spChg>
      </pc:sldChg>
      <pc:sldChg chg="modSp">
        <pc:chgData name="Tammy Wilson" userId="e3b55da62d900d7c" providerId="Windows Live" clId="Web-{1EB86D7E-E72C-41C2-A077-0A44802FE514}" dt="2019-02-07T23:17:58.138" v="57" actId="20577"/>
        <pc:sldMkLst>
          <pc:docMk/>
          <pc:sldMk cId="1261375498" sldId="283"/>
        </pc:sldMkLst>
        <pc:spChg chg="mod">
          <ac:chgData name="Tammy Wilson" userId="e3b55da62d900d7c" providerId="Windows Live" clId="Web-{1EB86D7E-E72C-41C2-A077-0A44802FE514}" dt="2019-02-07T23:17:58.138" v="57" actId="20577"/>
          <ac:spMkLst>
            <pc:docMk/>
            <pc:sldMk cId="1261375498" sldId="283"/>
            <ac:spMk id="3" creationId="{00000000-0000-0000-0000-000000000000}"/>
          </ac:spMkLst>
        </pc:spChg>
      </pc:sldChg>
      <pc:sldChg chg="modSp">
        <pc:chgData name="Tammy Wilson" userId="e3b55da62d900d7c" providerId="Windows Live" clId="Web-{1EB86D7E-E72C-41C2-A077-0A44802FE514}" dt="2019-02-07T23:16:59.575" v="47" actId="20577"/>
        <pc:sldMkLst>
          <pc:docMk/>
          <pc:sldMk cId="239733164" sldId="285"/>
        </pc:sldMkLst>
        <pc:spChg chg="mod">
          <ac:chgData name="Tammy Wilson" userId="e3b55da62d900d7c" providerId="Windows Live" clId="Web-{1EB86D7E-E72C-41C2-A077-0A44802FE514}" dt="2019-02-07T23:16:59.575" v="47" actId="20577"/>
          <ac:spMkLst>
            <pc:docMk/>
            <pc:sldMk cId="239733164" sldId="285"/>
            <ac:spMk id="3" creationId="{00000000-0000-0000-0000-000000000000}"/>
          </ac:spMkLst>
        </pc:spChg>
      </pc:sldChg>
      <pc:sldChg chg="modSp">
        <pc:chgData name="Tammy Wilson" userId="e3b55da62d900d7c" providerId="Windows Live" clId="Web-{1EB86D7E-E72C-41C2-A077-0A44802FE514}" dt="2019-02-07T23:06:39.709" v="0" actId="20577"/>
        <pc:sldMkLst>
          <pc:docMk/>
          <pc:sldMk cId="1628058293" sldId="340"/>
        </pc:sldMkLst>
        <pc:spChg chg="mod">
          <ac:chgData name="Tammy Wilson" userId="e3b55da62d900d7c" providerId="Windows Live" clId="Web-{1EB86D7E-E72C-41C2-A077-0A44802FE514}" dt="2019-02-07T23:06:39.709" v="0" actId="20577"/>
          <ac:spMkLst>
            <pc:docMk/>
            <pc:sldMk cId="1628058293" sldId="340"/>
            <ac:spMk id="3" creationId="{81978B88-38B7-4862-8F61-220359436014}"/>
          </ac:spMkLst>
        </pc:spChg>
      </pc:sldChg>
      <pc:sldChg chg="modSp">
        <pc:chgData name="Tammy Wilson" userId="e3b55da62d900d7c" providerId="Windows Live" clId="Web-{1EB86D7E-E72C-41C2-A077-0A44802FE514}" dt="2019-02-07T23:06:49.037" v="5" actId="20577"/>
        <pc:sldMkLst>
          <pc:docMk/>
          <pc:sldMk cId="1157700521" sldId="341"/>
        </pc:sldMkLst>
        <pc:spChg chg="mod">
          <ac:chgData name="Tammy Wilson" userId="e3b55da62d900d7c" providerId="Windows Live" clId="Web-{1EB86D7E-E72C-41C2-A077-0A44802FE514}" dt="2019-02-07T23:06:49.037" v="5" actId="20577"/>
          <ac:spMkLst>
            <pc:docMk/>
            <pc:sldMk cId="1157700521" sldId="341"/>
            <ac:spMk id="3" creationId="{00000000-0000-0000-0000-000000000000}"/>
          </ac:spMkLst>
        </pc:spChg>
      </pc:sldChg>
      <pc:sldChg chg="modSp">
        <pc:chgData name="Tammy Wilson" userId="e3b55da62d900d7c" providerId="Windows Live" clId="Web-{1EB86D7E-E72C-41C2-A077-0A44802FE514}" dt="2019-02-07T23:16:16.480" v="40" actId="20577"/>
        <pc:sldMkLst>
          <pc:docMk/>
          <pc:sldMk cId="2138326686" sldId="342"/>
        </pc:sldMkLst>
        <pc:spChg chg="mod">
          <ac:chgData name="Tammy Wilson" userId="e3b55da62d900d7c" providerId="Windows Live" clId="Web-{1EB86D7E-E72C-41C2-A077-0A44802FE514}" dt="2019-02-07T23:16:16.480" v="40" actId="20577"/>
          <ac:spMkLst>
            <pc:docMk/>
            <pc:sldMk cId="2138326686" sldId="342"/>
            <ac:spMk id="3" creationId="{00000000-0000-0000-0000-000000000000}"/>
          </ac:spMkLst>
        </pc:spChg>
      </pc:sldChg>
      <pc:sldChg chg="modSp">
        <pc:chgData name="Tammy Wilson" userId="e3b55da62d900d7c" providerId="Windows Live" clId="Web-{1EB86D7E-E72C-41C2-A077-0A44802FE514}" dt="2019-02-07T23:07:02.022" v="12" actId="20577"/>
        <pc:sldMkLst>
          <pc:docMk/>
          <pc:sldMk cId="2390920000" sldId="349"/>
        </pc:sldMkLst>
        <pc:spChg chg="mod">
          <ac:chgData name="Tammy Wilson" userId="e3b55da62d900d7c" providerId="Windows Live" clId="Web-{1EB86D7E-E72C-41C2-A077-0A44802FE514}" dt="2019-02-07T23:07:02.022" v="12" actId="20577"/>
          <ac:spMkLst>
            <pc:docMk/>
            <pc:sldMk cId="2390920000" sldId="349"/>
            <ac:spMk id="3" creationId="{00000000-0000-0000-0000-000000000000}"/>
          </ac:spMkLst>
        </pc:spChg>
      </pc:sldChg>
      <pc:sldChg chg="add ord replId">
        <pc:chgData name="Tammy Wilson" userId="e3b55da62d900d7c" providerId="Windows Live" clId="Web-{1EB86D7E-E72C-41C2-A077-0A44802FE514}" dt="2019-02-07T23:18:48.748" v="67"/>
        <pc:sldMkLst>
          <pc:docMk/>
          <pc:sldMk cId="2922643826" sldId="351"/>
        </pc:sldMkLst>
      </pc:sldChg>
    </pc:docChg>
  </pc:docChgLst>
  <pc:docChgLst>
    <pc:chgData name="Tammy Wilson" userId="e3b55da62d900d7c" providerId="LiveId" clId="{BAED94AB-D30B-437F-807C-E17D68FF7973}"/>
    <pc:docChg chg="undo custSel addSld delSld modSld sldOrd modMainMaster">
      <pc:chgData name="Tammy Wilson" userId="e3b55da62d900d7c" providerId="LiveId" clId="{BAED94AB-D30B-437F-807C-E17D68FF7973}" dt="2019-01-20T22:33:46.843" v="1724" actId="115"/>
      <pc:docMkLst>
        <pc:docMk/>
      </pc:docMkLst>
      <pc:sldChg chg="modSp">
        <pc:chgData name="Tammy Wilson" userId="e3b55da62d900d7c" providerId="LiveId" clId="{BAED94AB-D30B-437F-807C-E17D68FF7973}" dt="2019-01-20T17:49:13.930" v="703" actId="20577"/>
        <pc:sldMkLst>
          <pc:docMk/>
          <pc:sldMk cId="1768198237" sldId="257"/>
        </pc:sldMkLst>
        <pc:spChg chg="mod">
          <ac:chgData name="Tammy Wilson" userId="e3b55da62d900d7c" providerId="LiveId" clId="{BAED94AB-D30B-437F-807C-E17D68FF7973}" dt="2019-01-20T17:49:13.930" v="703" actId="20577"/>
          <ac:spMkLst>
            <pc:docMk/>
            <pc:sldMk cId="1768198237" sldId="257"/>
            <ac:spMk id="3" creationId="{00000000-0000-0000-0000-000000000000}"/>
          </ac:spMkLst>
        </pc:spChg>
        <pc:picChg chg="mod">
          <ac:chgData name="Tammy Wilson" userId="e3b55da62d900d7c" providerId="LiveId" clId="{BAED94AB-D30B-437F-807C-E17D68FF7973}" dt="2019-01-20T16:31:55.025" v="21" actId="1076"/>
          <ac:picMkLst>
            <pc:docMk/>
            <pc:sldMk cId="1768198237" sldId="257"/>
            <ac:picMk id="4" creationId="{00000000-0000-0000-0000-000000000000}"/>
          </ac:picMkLst>
        </pc:picChg>
      </pc:sldChg>
      <pc:sldChg chg="add ord">
        <pc:chgData name="Tammy Wilson" userId="e3b55da62d900d7c" providerId="LiveId" clId="{BAED94AB-D30B-437F-807C-E17D68FF7973}" dt="2019-01-20T18:53:32.516" v="1141"/>
        <pc:sldMkLst>
          <pc:docMk/>
          <pc:sldMk cId="1871539610" sldId="259"/>
        </pc:sldMkLst>
      </pc:sldChg>
      <pc:sldChg chg="addSp modSp del">
        <pc:chgData name="Tammy Wilson" userId="e3b55da62d900d7c" providerId="LiveId" clId="{BAED94AB-D30B-437F-807C-E17D68FF7973}" dt="2019-01-20T17:48:20.118" v="698" actId="2696"/>
        <pc:sldMkLst>
          <pc:docMk/>
          <pc:sldMk cId="2030251992" sldId="259"/>
        </pc:sldMkLst>
        <pc:spChg chg="mod">
          <ac:chgData name="Tammy Wilson" userId="e3b55da62d900d7c" providerId="LiveId" clId="{BAED94AB-D30B-437F-807C-E17D68FF7973}" dt="2019-01-20T16:28:57.041" v="3" actId="27636"/>
          <ac:spMkLst>
            <pc:docMk/>
            <pc:sldMk cId="2030251992" sldId="259"/>
            <ac:spMk id="3" creationId="{00000000-0000-0000-0000-000000000000}"/>
          </ac:spMkLst>
        </pc:spChg>
        <pc:picChg chg="add">
          <ac:chgData name="Tammy Wilson" userId="e3b55da62d900d7c" providerId="LiveId" clId="{BAED94AB-D30B-437F-807C-E17D68FF7973}" dt="2019-01-20T17:02:55.714" v="226"/>
          <ac:picMkLst>
            <pc:docMk/>
            <pc:sldMk cId="2030251992" sldId="259"/>
            <ac:picMk id="7170" creationId="{394719A0-77E9-4FB6-9E0E-0ED6937813FF}"/>
          </ac:picMkLst>
        </pc:picChg>
      </pc:sldChg>
      <pc:sldChg chg="modSp del ord">
        <pc:chgData name="Tammy Wilson" userId="e3b55da62d900d7c" providerId="LiveId" clId="{BAED94AB-D30B-437F-807C-E17D68FF7973}" dt="2019-01-20T19:49:04.666" v="1549" actId="2696"/>
        <pc:sldMkLst>
          <pc:docMk/>
          <pc:sldMk cId="2726990319" sldId="261"/>
        </pc:sldMkLst>
        <pc:spChg chg="mod">
          <ac:chgData name="Tammy Wilson" userId="e3b55da62d900d7c" providerId="LiveId" clId="{BAED94AB-D30B-437F-807C-E17D68FF7973}" dt="2019-01-20T16:28:57.276" v="7" actId="27636"/>
          <ac:spMkLst>
            <pc:docMk/>
            <pc:sldMk cId="2726990319" sldId="261"/>
            <ac:spMk id="3" creationId="{00000000-0000-0000-0000-000000000000}"/>
          </ac:spMkLst>
        </pc:spChg>
      </pc:sldChg>
      <pc:sldChg chg="modSp">
        <pc:chgData name="Tammy Wilson" userId="e3b55da62d900d7c" providerId="LiveId" clId="{BAED94AB-D30B-437F-807C-E17D68FF7973}" dt="2019-01-20T17:44:34.822" v="692" actId="114"/>
        <pc:sldMkLst>
          <pc:docMk/>
          <pc:sldMk cId="1307142975" sldId="262"/>
        </pc:sldMkLst>
        <pc:spChg chg="mod">
          <ac:chgData name="Tammy Wilson" userId="e3b55da62d900d7c" providerId="LiveId" clId="{BAED94AB-D30B-437F-807C-E17D68FF7973}" dt="2019-01-20T17:44:34.822" v="692" actId="114"/>
          <ac:spMkLst>
            <pc:docMk/>
            <pc:sldMk cId="1307142975" sldId="262"/>
            <ac:spMk id="5" creationId="{00000000-0000-0000-0000-000000000000}"/>
          </ac:spMkLst>
        </pc:spChg>
      </pc:sldChg>
      <pc:sldChg chg="del">
        <pc:chgData name="Tammy Wilson" userId="e3b55da62d900d7c" providerId="LiveId" clId="{BAED94AB-D30B-437F-807C-E17D68FF7973}" dt="2019-01-20T18:53:49.727" v="1143" actId="2696"/>
        <pc:sldMkLst>
          <pc:docMk/>
          <pc:sldMk cId="315703645" sldId="264"/>
        </pc:sldMkLst>
      </pc:sldChg>
      <pc:sldChg chg="add">
        <pc:chgData name="Tammy Wilson" userId="e3b55da62d900d7c" providerId="LiveId" clId="{BAED94AB-D30B-437F-807C-E17D68FF7973}" dt="2019-01-20T18:53:53.243" v="1147"/>
        <pc:sldMkLst>
          <pc:docMk/>
          <pc:sldMk cId="3145782482" sldId="264"/>
        </pc:sldMkLst>
      </pc:sldChg>
      <pc:sldChg chg="modSp add">
        <pc:chgData name="Tammy Wilson" userId="e3b55da62d900d7c" providerId="LiveId" clId="{BAED94AB-D30B-437F-807C-E17D68FF7973}" dt="2019-01-20T22:17:03.922" v="1700" actId="115"/>
        <pc:sldMkLst>
          <pc:docMk/>
          <pc:sldMk cId="599817208" sldId="266"/>
        </pc:sldMkLst>
        <pc:spChg chg="mod">
          <ac:chgData name="Tammy Wilson" userId="e3b55da62d900d7c" providerId="LiveId" clId="{BAED94AB-D30B-437F-807C-E17D68FF7973}" dt="2019-01-20T22:17:03.922" v="1700" actId="115"/>
          <ac:spMkLst>
            <pc:docMk/>
            <pc:sldMk cId="599817208" sldId="266"/>
            <ac:spMk id="3" creationId="{00000000-0000-0000-0000-000000000000}"/>
          </ac:spMkLst>
        </pc:spChg>
      </pc:sldChg>
      <pc:sldChg chg="del">
        <pc:chgData name="Tammy Wilson" userId="e3b55da62d900d7c" providerId="LiveId" clId="{BAED94AB-D30B-437F-807C-E17D68FF7973}" dt="2019-01-20T18:20:19.393" v="903" actId="2696"/>
        <pc:sldMkLst>
          <pc:docMk/>
          <pc:sldMk cId="668282101" sldId="266"/>
        </pc:sldMkLst>
      </pc:sldChg>
      <pc:sldChg chg="del">
        <pc:chgData name="Tammy Wilson" userId="e3b55da62d900d7c" providerId="LiveId" clId="{BAED94AB-D30B-437F-807C-E17D68FF7973}" dt="2019-01-20T18:20:19.393" v="902" actId="2696"/>
        <pc:sldMkLst>
          <pc:docMk/>
          <pc:sldMk cId="993985820" sldId="267"/>
        </pc:sldMkLst>
      </pc:sldChg>
      <pc:sldChg chg="modSp add">
        <pc:chgData name="Tammy Wilson" userId="e3b55da62d900d7c" providerId="LiveId" clId="{BAED94AB-D30B-437F-807C-E17D68FF7973}" dt="2019-01-20T22:17:54.734" v="1702" actId="114"/>
        <pc:sldMkLst>
          <pc:docMk/>
          <pc:sldMk cId="4104828055" sldId="267"/>
        </pc:sldMkLst>
        <pc:spChg chg="mod">
          <ac:chgData name="Tammy Wilson" userId="e3b55da62d900d7c" providerId="LiveId" clId="{BAED94AB-D30B-437F-807C-E17D68FF7973}" dt="2019-01-20T22:17:54.734" v="1702" actId="114"/>
          <ac:spMkLst>
            <pc:docMk/>
            <pc:sldMk cId="4104828055" sldId="267"/>
            <ac:spMk id="3" creationId="{00000000-0000-0000-0000-000000000000}"/>
          </ac:spMkLst>
        </pc:spChg>
      </pc:sldChg>
      <pc:sldChg chg="modSp ord">
        <pc:chgData name="Tammy Wilson" userId="e3b55da62d900d7c" providerId="LiveId" clId="{BAED94AB-D30B-437F-807C-E17D68FF7973}" dt="2019-01-20T19:17:03.977" v="1501" actId="20577"/>
        <pc:sldMkLst>
          <pc:docMk/>
          <pc:sldMk cId="1941575335" sldId="268"/>
        </pc:sldMkLst>
        <pc:spChg chg="mod">
          <ac:chgData name="Tammy Wilson" userId="e3b55da62d900d7c" providerId="LiveId" clId="{BAED94AB-D30B-437F-807C-E17D68FF7973}" dt="2019-01-20T19:17:03.977" v="1501" actId="20577"/>
          <ac:spMkLst>
            <pc:docMk/>
            <pc:sldMk cId="1941575335" sldId="268"/>
            <ac:spMk id="3" creationId="{00000000-0000-0000-0000-000000000000}"/>
          </ac:spMkLst>
        </pc:spChg>
        <pc:picChg chg="mod">
          <ac:chgData name="Tammy Wilson" userId="e3b55da62d900d7c" providerId="LiveId" clId="{BAED94AB-D30B-437F-807C-E17D68FF7973}" dt="2019-01-20T18:39:17.337" v="1034" actId="14100"/>
          <ac:picMkLst>
            <pc:docMk/>
            <pc:sldMk cId="1941575335" sldId="268"/>
            <ac:picMk id="4" creationId="{00000000-0000-0000-0000-000000000000}"/>
          </ac:picMkLst>
        </pc:picChg>
      </pc:sldChg>
      <pc:sldChg chg="modSp add">
        <pc:chgData name="Tammy Wilson" userId="e3b55da62d900d7c" providerId="LiveId" clId="{BAED94AB-D30B-437F-807C-E17D68FF7973}" dt="2019-01-20T18:28:25.743" v="919" actId="1076"/>
        <pc:sldMkLst>
          <pc:docMk/>
          <pc:sldMk cId="2134252529" sldId="269"/>
        </pc:sldMkLst>
        <pc:picChg chg="mod">
          <ac:chgData name="Tammy Wilson" userId="e3b55da62d900d7c" providerId="LiveId" clId="{BAED94AB-D30B-437F-807C-E17D68FF7973}" dt="2019-01-20T18:28:25.743" v="919" actId="1076"/>
          <ac:picMkLst>
            <pc:docMk/>
            <pc:sldMk cId="2134252529" sldId="269"/>
            <ac:picMk id="3074" creationId="{00000000-0000-0000-0000-000000000000}"/>
          </ac:picMkLst>
        </pc:picChg>
      </pc:sldChg>
      <pc:sldChg chg="del">
        <pc:chgData name="Tammy Wilson" userId="e3b55da62d900d7c" providerId="LiveId" clId="{BAED94AB-D30B-437F-807C-E17D68FF7973}" dt="2019-01-20T18:20:19.377" v="901" actId="2696"/>
        <pc:sldMkLst>
          <pc:docMk/>
          <pc:sldMk cId="2981735504" sldId="269"/>
        </pc:sldMkLst>
      </pc:sldChg>
      <pc:sldChg chg="modSp ord">
        <pc:chgData name="Tammy Wilson" userId="e3b55da62d900d7c" providerId="LiveId" clId="{BAED94AB-D30B-437F-807C-E17D68FF7973}" dt="2019-01-20T18:49:12.259" v="1055"/>
        <pc:sldMkLst>
          <pc:docMk/>
          <pc:sldMk cId="3028057009" sldId="270"/>
        </pc:sldMkLst>
        <pc:spChg chg="mod">
          <ac:chgData name="Tammy Wilson" userId="e3b55da62d900d7c" providerId="LiveId" clId="{BAED94AB-D30B-437F-807C-E17D68FF7973}" dt="2019-01-20T18:44:47.261" v="1052" actId="114"/>
          <ac:spMkLst>
            <pc:docMk/>
            <pc:sldMk cId="3028057009" sldId="270"/>
            <ac:spMk id="3" creationId="{00000000-0000-0000-0000-000000000000}"/>
          </ac:spMkLst>
        </pc:spChg>
      </pc:sldChg>
      <pc:sldChg chg="modSp ord">
        <pc:chgData name="Tammy Wilson" userId="e3b55da62d900d7c" providerId="LiveId" clId="{BAED94AB-D30B-437F-807C-E17D68FF7973}" dt="2019-01-20T22:32:44.522" v="1720"/>
        <pc:sldMkLst>
          <pc:docMk/>
          <pc:sldMk cId="1028033126" sldId="271"/>
        </pc:sldMkLst>
        <pc:spChg chg="mod">
          <ac:chgData name="Tammy Wilson" userId="e3b55da62d900d7c" providerId="LiveId" clId="{BAED94AB-D30B-437F-807C-E17D68FF7973}" dt="2019-01-20T22:32:44.522" v="1720"/>
          <ac:spMkLst>
            <pc:docMk/>
            <pc:sldMk cId="1028033126" sldId="271"/>
            <ac:spMk id="3" creationId="{00000000-0000-0000-0000-000000000000}"/>
          </ac:spMkLst>
        </pc:spChg>
      </pc:sldChg>
      <pc:sldChg chg="add">
        <pc:chgData name="Tammy Wilson" userId="e3b55da62d900d7c" providerId="LiveId" clId="{BAED94AB-D30B-437F-807C-E17D68FF7973}" dt="2019-01-20T18:53:53.243" v="1147"/>
        <pc:sldMkLst>
          <pc:docMk/>
          <pc:sldMk cId="1183286198" sldId="272"/>
        </pc:sldMkLst>
      </pc:sldChg>
      <pc:sldChg chg="del">
        <pc:chgData name="Tammy Wilson" userId="e3b55da62d900d7c" providerId="LiveId" clId="{BAED94AB-D30B-437F-807C-E17D68FF7973}" dt="2019-01-20T18:53:49.727" v="1144" actId="2696"/>
        <pc:sldMkLst>
          <pc:docMk/>
          <pc:sldMk cId="2992258043" sldId="272"/>
        </pc:sldMkLst>
      </pc:sldChg>
      <pc:sldChg chg="del">
        <pc:chgData name="Tammy Wilson" userId="e3b55da62d900d7c" providerId="LiveId" clId="{BAED94AB-D30B-437F-807C-E17D68FF7973}" dt="2019-01-20T18:53:49.727" v="1145" actId="2696"/>
        <pc:sldMkLst>
          <pc:docMk/>
          <pc:sldMk cId="1912893714" sldId="273"/>
        </pc:sldMkLst>
      </pc:sldChg>
      <pc:sldChg chg="add">
        <pc:chgData name="Tammy Wilson" userId="e3b55da62d900d7c" providerId="LiveId" clId="{BAED94AB-D30B-437F-807C-E17D68FF7973}" dt="2019-01-20T18:53:53.243" v="1147"/>
        <pc:sldMkLst>
          <pc:docMk/>
          <pc:sldMk cId="3821433143" sldId="273"/>
        </pc:sldMkLst>
      </pc:sldChg>
      <pc:sldChg chg="modSp del">
        <pc:chgData name="Tammy Wilson" userId="e3b55da62d900d7c" providerId="LiveId" clId="{BAED94AB-D30B-437F-807C-E17D68FF7973}" dt="2019-01-20T18:53:49.711" v="1142" actId="2696"/>
        <pc:sldMkLst>
          <pc:docMk/>
          <pc:sldMk cId="2228217902" sldId="274"/>
        </pc:sldMkLst>
        <pc:spChg chg="mod">
          <ac:chgData name="Tammy Wilson" userId="e3b55da62d900d7c" providerId="LiveId" clId="{BAED94AB-D30B-437F-807C-E17D68FF7973}" dt="2019-01-20T16:28:57.385" v="9" actId="27636"/>
          <ac:spMkLst>
            <pc:docMk/>
            <pc:sldMk cId="2228217902" sldId="274"/>
            <ac:spMk id="3" creationId="{00000000-0000-0000-0000-000000000000}"/>
          </ac:spMkLst>
        </pc:spChg>
      </pc:sldChg>
      <pc:sldChg chg="add">
        <pc:chgData name="Tammy Wilson" userId="e3b55da62d900d7c" providerId="LiveId" clId="{BAED94AB-D30B-437F-807C-E17D68FF7973}" dt="2019-01-20T18:53:53.243" v="1147"/>
        <pc:sldMkLst>
          <pc:docMk/>
          <pc:sldMk cId="3580225933" sldId="274"/>
        </pc:sldMkLst>
      </pc:sldChg>
      <pc:sldChg chg="modSp del">
        <pc:chgData name="Tammy Wilson" userId="e3b55da62d900d7c" providerId="LiveId" clId="{BAED94AB-D30B-437F-807C-E17D68FF7973}" dt="2019-01-20T18:41:49.056" v="1046" actId="2696"/>
        <pc:sldMkLst>
          <pc:docMk/>
          <pc:sldMk cId="1726550935" sldId="276"/>
        </pc:sldMkLst>
        <pc:spChg chg="mod">
          <ac:chgData name="Tammy Wilson" userId="e3b55da62d900d7c" providerId="LiveId" clId="{BAED94AB-D30B-437F-807C-E17D68FF7973}" dt="2019-01-20T16:28:57.416" v="10" actId="27636"/>
          <ac:spMkLst>
            <pc:docMk/>
            <pc:sldMk cId="1726550935" sldId="276"/>
            <ac:spMk id="3" creationId="{00000000-0000-0000-0000-000000000000}"/>
          </ac:spMkLst>
        </pc:spChg>
      </pc:sldChg>
      <pc:sldChg chg="modSp add ord">
        <pc:chgData name="Tammy Wilson" userId="e3b55da62d900d7c" providerId="LiveId" clId="{BAED94AB-D30B-437F-807C-E17D68FF7973}" dt="2019-01-20T22:20:53.414" v="1707" actId="115"/>
        <pc:sldMkLst>
          <pc:docMk/>
          <pc:sldMk cId="3948640782" sldId="276"/>
        </pc:sldMkLst>
        <pc:spChg chg="mod">
          <ac:chgData name="Tammy Wilson" userId="e3b55da62d900d7c" providerId="LiveId" clId="{BAED94AB-D30B-437F-807C-E17D68FF7973}" dt="2019-01-20T22:20:53.414" v="1707" actId="115"/>
          <ac:spMkLst>
            <pc:docMk/>
            <pc:sldMk cId="3948640782" sldId="276"/>
            <ac:spMk id="3" creationId="{00000000-0000-0000-0000-000000000000}"/>
          </ac:spMkLst>
        </pc:spChg>
      </pc:sldChg>
      <pc:sldChg chg="modSp add ord">
        <pc:chgData name="Tammy Wilson" userId="e3b55da62d900d7c" providerId="LiveId" clId="{BAED94AB-D30B-437F-807C-E17D68FF7973}" dt="2019-01-20T22:27:42.421" v="1710"/>
        <pc:sldMkLst>
          <pc:docMk/>
          <pc:sldMk cId="2012275341" sldId="277"/>
        </pc:sldMkLst>
        <pc:spChg chg="mod">
          <ac:chgData name="Tammy Wilson" userId="e3b55da62d900d7c" providerId="LiveId" clId="{BAED94AB-D30B-437F-807C-E17D68FF7973}" dt="2019-01-20T22:27:42.421" v="1710"/>
          <ac:spMkLst>
            <pc:docMk/>
            <pc:sldMk cId="2012275341" sldId="277"/>
            <ac:spMk id="3" creationId="{00000000-0000-0000-0000-000000000000}"/>
          </ac:spMkLst>
        </pc:spChg>
      </pc:sldChg>
      <pc:sldChg chg="modSp del">
        <pc:chgData name="Tammy Wilson" userId="e3b55da62d900d7c" providerId="LiveId" clId="{BAED94AB-D30B-437F-807C-E17D68FF7973}" dt="2019-01-20T18:41:49.056" v="1045" actId="2696"/>
        <pc:sldMkLst>
          <pc:docMk/>
          <pc:sldMk cId="3815246140" sldId="277"/>
        </pc:sldMkLst>
        <pc:spChg chg="mod">
          <ac:chgData name="Tammy Wilson" userId="e3b55da62d900d7c" providerId="LiveId" clId="{BAED94AB-D30B-437F-807C-E17D68FF7973}" dt="2019-01-20T17:45:09.531" v="695" actId="14100"/>
          <ac:spMkLst>
            <pc:docMk/>
            <pc:sldMk cId="3815246140" sldId="277"/>
            <ac:spMk id="3" creationId="{00000000-0000-0000-0000-000000000000}"/>
          </ac:spMkLst>
        </pc:spChg>
        <pc:picChg chg="mod">
          <ac:chgData name="Tammy Wilson" userId="e3b55da62d900d7c" providerId="LiveId" clId="{BAED94AB-D30B-437F-807C-E17D68FF7973}" dt="2019-01-20T17:45:11.251" v="696" actId="1076"/>
          <ac:picMkLst>
            <pc:docMk/>
            <pc:sldMk cId="3815246140" sldId="277"/>
            <ac:picMk id="4" creationId="{00000000-0000-0000-0000-000000000000}"/>
          </ac:picMkLst>
        </pc:picChg>
        <pc:picChg chg="mod">
          <ac:chgData name="Tammy Wilson" userId="e3b55da62d900d7c" providerId="LiveId" clId="{BAED94AB-D30B-437F-807C-E17D68FF7973}" dt="2019-01-20T17:45:12.989" v="697" actId="1076"/>
          <ac:picMkLst>
            <pc:docMk/>
            <pc:sldMk cId="3815246140" sldId="277"/>
            <ac:picMk id="5" creationId="{00000000-0000-0000-0000-000000000000}"/>
          </ac:picMkLst>
        </pc:picChg>
        <pc:picChg chg="mod">
          <ac:chgData name="Tammy Wilson" userId="e3b55da62d900d7c" providerId="LiveId" clId="{BAED94AB-D30B-437F-807C-E17D68FF7973}" dt="2019-01-20T17:45:02.040" v="693" actId="1076"/>
          <ac:picMkLst>
            <pc:docMk/>
            <pc:sldMk cId="3815246140" sldId="277"/>
            <ac:picMk id="6" creationId="{00000000-0000-0000-0000-000000000000}"/>
          </ac:picMkLst>
        </pc:picChg>
      </pc:sldChg>
      <pc:sldChg chg="del">
        <pc:chgData name="Tammy Wilson" userId="e3b55da62d900d7c" providerId="LiveId" clId="{BAED94AB-D30B-437F-807C-E17D68FF7973}" dt="2019-01-20T18:41:49.040" v="1043" actId="2696"/>
        <pc:sldMkLst>
          <pc:docMk/>
          <pc:sldMk cId="1711050078" sldId="278"/>
        </pc:sldMkLst>
      </pc:sldChg>
      <pc:sldChg chg="add ord">
        <pc:chgData name="Tammy Wilson" userId="e3b55da62d900d7c" providerId="LiveId" clId="{BAED94AB-D30B-437F-807C-E17D68FF7973}" dt="2019-01-20T19:20:10.822" v="1509"/>
        <pc:sldMkLst>
          <pc:docMk/>
          <pc:sldMk cId="3114036424" sldId="278"/>
        </pc:sldMkLst>
      </pc:sldChg>
      <pc:sldChg chg="modSp add ord">
        <pc:chgData name="Tammy Wilson" userId="e3b55da62d900d7c" providerId="LiveId" clId="{BAED94AB-D30B-437F-807C-E17D68FF7973}" dt="2019-01-20T22:29:00.244" v="1711"/>
        <pc:sldMkLst>
          <pc:docMk/>
          <pc:sldMk cId="337543952" sldId="279"/>
        </pc:sldMkLst>
        <pc:spChg chg="mod">
          <ac:chgData name="Tammy Wilson" userId="e3b55da62d900d7c" providerId="LiveId" clId="{BAED94AB-D30B-437F-807C-E17D68FF7973}" dt="2019-01-20T22:26:48.359" v="1709" actId="20577"/>
          <ac:spMkLst>
            <pc:docMk/>
            <pc:sldMk cId="337543952" sldId="279"/>
            <ac:spMk id="3" creationId="{00000000-0000-0000-0000-000000000000}"/>
          </ac:spMkLst>
        </pc:spChg>
      </pc:sldChg>
      <pc:sldChg chg="del">
        <pc:chgData name="Tammy Wilson" userId="e3b55da62d900d7c" providerId="LiveId" clId="{BAED94AB-D30B-437F-807C-E17D68FF7973}" dt="2019-01-20T18:41:49.040" v="1044" actId="2696"/>
        <pc:sldMkLst>
          <pc:docMk/>
          <pc:sldMk cId="3257024703" sldId="279"/>
        </pc:sldMkLst>
      </pc:sldChg>
      <pc:sldChg chg="modSp">
        <pc:chgData name="Tammy Wilson" userId="e3b55da62d900d7c" providerId="LiveId" clId="{BAED94AB-D30B-437F-807C-E17D68FF7973}" dt="2019-01-20T16:28:57.479" v="11" actId="27636"/>
        <pc:sldMkLst>
          <pc:docMk/>
          <pc:sldMk cId="3777795900" sldId="282"/>
        </pc:sldMkLst>
        <pc:spChg chg="mod">
          <ac:chgData name="Tammy Wilson" userId="e3b55da62d900d7c" providerId="LiveId" clId="{BAED94AB-D30B-437F-807C-E17D68FF7973}" dt="2019-01-20T16:28:57.479" v="11" actId="27636"/>
          <ac:spMkLst>
            <pc:docMk/>
            <pc:sldMk cId="3777795900" sldId="282"/>
            <ac:spMk id="3" creationId="{00000000-0000-0000-0000-000000000000}"/>
          </ac:spMkLst>
        </pc:spChg>
      </pc:sldChg>
      <pc:sldChg chg="modSp">
        <pc:chgData name="Tammy Wilson" userId="e3b55da62d900d7c" providerId="LiveId" clId="{BAED94AB-D30B-437F-807C-E17D68FF7973}" dt="2019-01-20T16:28:57.541" v="12" actId="27636"/>
        <pc:sldMkLst>
          <pc:docMk/>
          <pc:sldMk cId="1261375498" sldId="283"/>
        </pc:sldMkLst>
        <pc:spChg chg="mod">
          <ac:chgData name="Tammy Wilson" userId="e3b55da62d900d7c" providerId="LiveId" clId="{BAED94AB-D30B-437F-807C-E17D68FF7973}" dt="2019-01-20T16:28:57.541" v="12" actId="27636"/>
          <ac:spMkLst>
            <pc:docMk/>
            <pc:sldMk cId="1261375498" sldId="283"/>
            <ac:spMk id="3" creationId="{00000000-0000-0000-0000-000000000000}"/>
          </ac:spMkLst>
        </pc:spChg>
      </pc:sldChg>
      <pc:sldChg chg="modSp">
        <pc:chgData name="Tammy Wilson" userId="e3b55da62d900d7c" providerId="LiveId" clId="{BAED94AB-D30B-437F-807C-E17D68FF7973}" dt="2019-01-20T18:54:49.978" v="1151" actId="14100"/>
        <pc:sldMkLst>
          <pc:docMk/>
          <pc:sldMk cId="3293959871" sldId="284"/>
        </pc:sldMkLst>
        <pc:picChg chg="mod">
          <ac:chgData name="Tammy Wilson" userId="e3b55da62d900d7c" providerId="LiveId" clId="{BAED94AB-D30B-437F-807C-E17D68FF7973}" dt="2019-01-20T18:54:49.978" v="1151" actId="14100"/>
          <ac:picMkLst>
            <pc:docMk/>
            <pc:sldMk cId="3293959871" sldId="284"/>
            <ac:picMk id="4" creationId="{00000000-0000-0000-0000-000000000000}"/>
          </ac:picMkLst>
        </pc:picChg>
      </pc:sldChg>
      <pc:sldChg chg="modSp ord">
        <pc:chgData name="Tammy Wilson" userId="e3b55da62d900d7c" providerId="LiveId" clId="{BAED94AB-D30B-437F-807C-E17D68FF7973}" dt="2019-01-20T22:33:46.843" v="1724" actId="115"/>
        <pc:sldMkLst>
          <pc:docMk/>
          <pc:sldMk cId="239733164" sldId="285"/>
        </pc:sldMkLst>
        <pc:spChg chg="mod">
          <ac:chgData name="Tammy Wilson" userId="e3b55da62d900d7c" providerId="LiveId" clId="{BAED94AB-D30B-437F-807C-E17D68FF7973}" dt="2019-01-20T18:57:38.243" v="1198" actId="20577"/>
          <ac:spMkLst>
            <pc:docMk/>
            <pc:sldMk cId="239733164" sldId="285"/>
            <ac:spMk id="2" creationId="{00000000-0000-0000-0000-000000000000}"/>
          </ac:spMkLst>
        </pc:spChg>
        <pc:spChg chg="mod">
          <ac:chgData name="Tammy Wilson" userId="e3b55da62d900d7c" providerId="LiveId" clId="{BAED94AB-D30B-437F-807C-E17D68FF7973}" dt="2019-01-20T22:33:46.843" v="1724" actId="115"/>
          <ac:spMkLst>
            <pc:docMk/>
            <pc:sldMk cId="239733164" sldId="285"/>
            <ac:spMk id="3" creationId="{00000000-0000-0000-0000-000000000000}"/>
          </ac:spMkLst>
        </pc:spChg>
        <pc:picChg chg="mod">
          <ac:chgData name="Tammy Wilson" userId="e3b55da62d900d7c" providerId="LiveId" clId="{BAED94AB-D30B-437F-807C-E17D68FF7973}" dt="2019-01-20T18:57:25.049" v="1184" actId="1076"/>
          <ac:picMkLst>
            <pc:docMk/>
            <pc:sldMk cId="239733164" sldId="285"/>
            <ac:picMk id="4" creationId="{00000000-0000-0000-0000-000000000000}"/>
          </ac:picMkLst>
        </pc:picChg>
      </pc:sldChg>
      <pc:sldChg chg="modSp">
        <pc:chgData name="Tammy Wilson" userId="e3b55da62d900d7c" providerId="LiveId" clId="{BAED94AB-D30B-437F-807C-E17D68FF7973}" dt="2019-01-20T19:10:36.518" v="1481" actId="20577"/>
        <pc:sldMkLst>
          <pc:docMk/>
          <pc:sldMk cId="3248235348" sldId="287"/>
        </pc:sldMkLst>
        <pc:spChg chg="mod">
          <ac:chgData name="Tammy Wilson" userId="e3b55da62d900d7c" providerId="LiveId" clId="{BAED94AB-D30B-437F-807C-E17D68FF7973}" dt="2019-01-20T19:10:36.518" v="1481" actId="20577"/>
          <ac:spMkLst>
            <pc:docMk/>
            <pc:sldMk cId="3248235348" sldId="287"/>
            <ac:spMk id="3" creationId="{00000000-0000-0000-0000-000000000000}"/>
          </ac:spMkLst>
        </pc:spChg>
      </pc:sldChg>
      <pc:sldChg chg="modSp ord">
        <pc:chgData name="Tammy Wilson" userId="e3b55da62d900d7c" providerId="LiveId" clId="{BAED94AB-D30B-437F-807C-E17D68FF7973}" dt="2019-01-20T22:30:38.390" v="1714" actId="115"/>
        <pc:sldMkLst>
          <pc:docMk/>
          <pc:sldMk cId="178805545" sldId="289"/>
        </pc:sldMkLst>
        <pc:spChg chg="mod">
          <ac:chgData name="Tammy Wilson" userId="e3b55da62d900d7c" providerId="LiveId" clId="{BAED94AB-D30B-437F-807C-E17D68FF7973}" dt="2019-01-20T22:30:38.390" v="1714" actId="115"/>
          <ac:spMkLst>
            <pc:docMk/>
            <pc:sldMk cId="178805545" sldId="289"/>
            <ac:spMk id="3" creationId="{00000000-0000-0000-0000-000000000000}"/>
          </ac:spMkLst>
        </pc:spChg>
      </pc:sldChg>
      <pc:sldChg chg="modSp">
        <pc:chgData name="Tammy Wilson" userId="e3b55da62d900d7c" providerId="LiveId" clId="{BAED94AB-D30B-437F-807C-E17D68FF7973}" dt="2019-01-20T17:40:48.400" v="641" actId="255"/>
        <pc:sldMkLst>
          <pc:docMk/>
          <pc:sldMk cId="2875464135" sldId="290"/>
        </pc:sldMkLst>
        <pc:spChg chg="mod">
          <ac:chgData name="Tammy Wilson" userId="e3b55da62d900d7c" providerId="LiveId" clId="{BAED94AB-D30B-437F-807C-E17D68FF7973}" dt="2019-01-20T17:40:48.400" v="641" actId="255"/>
          <ac:spMkLst>
            <pc:docMk/>
            <pc:sldMk cId="2875464135" sldId="290"/>
            <ac:spMk id="3" creationId="{00000000-0000-0000-0000-000000000000}"/>
          </ac:spMkLst>
        </pc:spChg>
      </pc:sldChg>
      <pc:sldChg chg="ord">
        <pc:chgData name="Tammy Wilson" userId="e3b55da62d900d7c" providerId="LiveId" clId="{BAED94AB-D30B-437F-807C-E17D68FF7973}" dt="2019-01-20T18:31:22.384" v="925"/>
        <pc:sldMkLst>
          <pc:docMk/>
          <pc:sldMk cId="3152146245" sldId="291"/>
        </pc:sldMkLst>
      </pc:sldChg>
      <pc:sldChg chg="ord">
        <pc:chgData name="Tammy Wilson" userId="e3b55da62d900d7c" providerId="LiveId" clId="{BAED94AB-D30B-437F-807C-E17D68FF7973}" dt="2019-01-20T19:20:08.322" v="1508"/>
        <pc:sldMkLst>
          <pc:docMk/>
          <pc:sldMk cId="3316038172" sldId="297"/>
        </pc:sldMkLst>
      </pc:sldChg>
      <pc:sldChg chg="modSp">
        <pc:chgData name="Tammy Wilson" userId="e3b55da62d900d7c" providerId="LiveId" clId="{BAED94AB-D30B-437F-807C-E17D68FF7973}" dt="2019-01-20T22:08:11.649" v="1605" actId="20577"/>
        <pc:sldMkLst>
          <pc:docMk/>
          <pc:sldMk cId="0" sldId="298"/>
        </pc:sldMkLst>
        <pc:spChg chg="mod">
          <ac:chgData name="Tammy Wilson" userId="e3b55da62d900d7c" providerId="LiveId" clId="{BAED94AB-D30B-437F-807C-E17D68FF7973}" dt="2019-01-20T22:08:11.649" v="1605" actId="20577"/>
          <ac:spMkLst>
            <pc:docMk/>
            <pc:sldMk cId="0" sldId="298"/>
            <ac:spMk id="3" creationId="{00000000-0000-0000-0000-000000000000}"/>
          </ac:spMkLst>
        </pc:spChg>
        <pc:picChg chg="mod">
          <ac:chgData name="Tammy Wilson" userId="e3b55da62d900d7c" providerId="LiveId" clId="{BAED94AB-D30B-437F-807C-E17D68FF7973}" dt="2019-01-20T17:11:39.944" v="306" actId="14100"/>
          <ac:picMkLst>
            <pc:docMk/>
            <pc:sldMk cId="0" sldId="298"/>
            <ac:picMk id="5" creationId="{00000000-0000-0000-0000-000000000000}"/>
          </ac:picMkLst>
        </pc:picChg>
        <pc:picChg chg="mod">
          <ac:chgData name="Tammy Wilson" userId="e3b55da62d900d7c" providerId="LiveId" clId="{BAED94AB-D30B-437F-807C-E17D68FF7973}" dt="2019-01-20T17:11:36.562" v="304" actId="14100"/>
          <ac:picMkLst>
            <pc:docMk/>
            <pc:sldMk cId="0" sldId="298"/>
            <ac:picMk id="6" creationId="{00000000-0000-0000-0000-000000000000}"/>
          </ac:picMkLst>
        </pc:picChg>
      </pc:sldChg>
      <pc:sldChg chg="modSp ord">
        <pc:chgData name="Tammy Wilson" userId="e3b55da62d900d7c" providerId="LiveId" clId="{BAED94AB-D30B-437F-807C-E17D68FF7973}" dt="2019-01-20T17:58:12.259" v="898"/>
        <pc:sldMkLst>
          <pc:docMk/>
          <pc:sldMk cId="0" sldId="309"/>
        </pc:sldMkLst>
        <pc:spChg chg="mod">
          <ac:chgData name="Tammy Wilson" userId="e3b55da62d900d7c" providerId="LiveId" clId="{BAED94AB-D30B-437F-807C-E17D68FF7973}" dt="2019-01-20T17:41:17.953" v="663" actId="20577"/>
          <ac:spMkLst>
            <pc:docMk/>
            <pc:sldMk cId="0" sldId="309"/>
            <ac:spMk id="3" creationId="{00000000-0000-0000-0000-000000000000}"/>
          </ac:spMkLst>
        </pc:spChg>
      </pc:sldChg>
      <pc:sldChg chg="modSp">
        <pc:chgData name="Tammy Wilson" userId="e3b55da62d900d7c" providerId="LiveId" clId="{BAED94AB-D30B-437F-807C-E17D68FF7973}" dt="2019-01-20T22:06:39.459" v="1570" actId="115"/>
        <pc:sldMkLst>
          <pc:docMk/>
          <pc:sldMk cId="0" sldId="310"/>
        </pc:sldMkLst>
        <pc:spChg chg="mod">
          <ac:chgData name="Tammy Wilson" userId="e3b55da62d900d7c" providerId="LiveId" clId="{BAED94AB-D30B-437F-807C-E17D68FF7973}" dt="2019-01-20T22:06:39.459" v="1570" actId="115"/>
          <ac:spMkLst>
            <pc:docMk/>
            <pc:sldMk cId="0" sldId="310"/>
            <ac:spMk id="3" creationId="{00000000-0000-0000-0000-000000000000}"/>
          </ac:spMkLst>
        </pc:spChg>
        <pc:picChg chg="mod">
          <ac:chgData name="Tammy Wilson" userId="e3b55da62d900d7c" providerId="LiveId" clId="{BAED94AB-D30B-437F-807C-E17D68FF7973}" dt="2019-01-20T17:10:30.102" v="298" actId="1076"/>
          <ac:picMkLst>
            <pc:docMk/>
            <pc:sldMk cId="0" sldId="310"/>
            <ac:picMk id="1026" creationId="{A14B1FA6-7352-499E-BDDC-F9BB32EAC8B1}"/>
          </ac:picMkLst>
        </pc:picChg>
      </pc:sldChg>
      <pc:sldChg chg="modSp">
        <pc:chgData name="Tammy Wilson" userId="e3b55da62d900d7c" providerId="LiveId" clId="{BAED94AB-D30B-437F-807C-E17D68FF7973}" dt="2019-01-20T17:21:35.378" v="438" actId="114"/>
        <pc:sldMkLst>
          <pc:docMk/>
          <pc:sldMk cId="0" sldId="311"/>
        </pc:sldMkLst>
        <pc:spChg chg="mod">
          <ac:chgData name="Tammy Wilson" userId="e3b55da62d900d7c" providerId="LiveId" clId="{BAED94AB-D30B-437F-807C-E17D68FF7973}" dt="2019-01-20T17:21:35.378" v="438" actId="114"/>
          <ac:spMkLst>
            <pc:docMk/>
            <pc:sldMk cId="0" sldId="311"/>
            <ac:spMk id="3" creationId="{00000000-0000-0000-0000-000000000000}"/>
          </ac:spMkLst>
        </pc:spChg>
        <pc:picChg chg="mod">
          <ac:chgData name="Tammy Wilson" userId="e3b55da62d900d7c" providerId="LiveId" clId="{BAED94AB-D30B-437F-807C-E17D68FF7973}" dt="2019-01-20T17:10:50.388" v="299" actId="14100"/>
          <ac:picMkLst>
            <pc:docMk/>
            <pc:sldMk cId="0" sldId="311"/>
            <ac:picMk id="2050" creationId="{ED598662-C038-4136-A185-C4F64EB51121}"/>
          </ac:picMkLst>
        </pc:picChg>
      </pc:sldChg>
      <pc:sldChg chg="modSp ord">
        <pc:chgData name="Tammy Wilson" userId="e3b55da62d900d7c" providerId="LiveId" clId="{BAED94AB-D30B-437F-807C-E17D68FF7973}" dt="2019-01-20T22:07:09.475" v="1589" actId="20577"/>
        <pc:sldMkLst>
          <pc:docMk/>
          <pc:sldMk cId="0" sldId="312"/>
        </pc:sldMkLst>
        <pc:spChg chg="mod">
          <ac:chgData name="Tammy Wilson" userId="e3b55da62d900d7c" providerId="LiveId" clId="{BAED94AB-D30B-437F-807C-E17D68FF7973}" dt="2019-01-20T22:07:09.475" v="1589" actId="20577"/>
          <ac:spMkLst>
            <pc:docMk/>
            <pc:sldMk cId="0" sldId="312"/>
            <ac:spMk id="3" creationId="{00000000-0000-0000-0000-000000000000}"/>
          </ac:spMkLst>
        </pc:spChg>
      </pc:sldChg>
      <pc:sldChg chg="modSp">
        <pc:chgData name="Tammy Wilson" userId="e3b55da62d900d7c" providerId="LiveId" clId="{BAED94AB-D30B-437F-807C-E17D68FF7973}" dt="2019-01-20T17:55:50.165" v="892" actId="115"/>
        <pc:sldMkLst>
          <pc:docMk/>
          <pc:sldMk cId="0" sldId="314"/>
        </pc:sldMkLst>
        <pc:spChg chg="mod">
          <ac:chgData name="Tammy Wilson" userId="e3b55da62d900d7c" providerId="LiveId" clId="{BAED94AB-D30B-437F-807C-E17D68FF7973}" dt="2019-01-20T17:55:50.165" v="892" actId="115"/>
          <ac:spMkLst>
            <pc:docMk/>
            <pc:sldMk cId="0" sldId="314"/>
            <ac:spMk id="3" creationId="{00000000-0000-0000-0000-000000000000}"/>
          </ac:spMkLst>
        </pc:spChg>
        <pc:picChg chg="mod">
          <ac:chgData name="Tammy Wilson" userId="e3b55da62d900d7c" providerId="LiveId" clId="{BAED94AB-D30B-437F-807C-E17D68FF7973}" dt="2019-01-20T17:11:51.426" v="309" actId="1076"/>
          <ac:picMkLst>
            <pc:docMk/>
            <pc:sldMk cId="0" sldId="314"/>
            <ac:picMk id="5" creationId="{C7F932CC-FFCF-4554-A5AA-04D43606C6E5}"/>
          </ac:picMkLst>
        </pc:picChg>
        <pc:picChg chg="mod">
          <ac:chgData name="Tammy Wilson" userId="e3b55da62d900d7c" providerId="LiveId" clId="{BAED94AB-D30B-437F-807C-E17D68FF7973}" dt="2019-01-20T17:11:49.441" v="308" actId="1076"/>
          <ac:picMkLst>
            <pc:docMk/>
            <pc:sldMk cId="0" sldId="314"/>
            <ac:picMk id="7" creationId="{A238D97B-84CA-40E5-B4D1-D9189922F117}"/>
          </ac:picMkLst>
        </pc:picChg>
      </pc:sldChg>
      <pc:sldChg chg="modSp">
        <pc:chgData name="Tammy Wilson" userId="e3b55da62d900d7c" providerId="LiveId" clId="{BAED94AB-D30B-437F-807C-E17D68FF7973}" dt="2019-01-20T22:10:13.297" v="1616" actId="115"/>
        <pc:sldMkLst>
          <pc:docMk/>
          <pc:sldMk cId="0" sldId="315"/>
        </pc:sldMkLst>
        <pc:spChg chg="mod">
          <ac:chgData name="Tammy Wilson" userId="e3b55da62d900d7c" providerId="LiveId" clId="{BAED94AB-D30B-437F-807C-E17D68FF7973}" dt="2019-01-20T22:10:13.297" v="1616" actId="115"/>
          <ac:spMkLst>
            <pc:docMk/>
            <pc:sldMk cId="0" sldId="315"/>
            <ac:spMk id="3" creationId="{00000000-0000-0000-0000-000000000000}"/>
          </ac:spMkLst>
        </pc:spChg>
        <pc:picChg chg="mod">
          <ac:chgData name="Tammy Wilson" userId="e3b55da62d900d7c" providerId="LiveId" clId="{BAED94AB-D30B-437F-807C-E17D68FF7973}" dt="2019-01-20T17:12:19.525" v="314" actId="1076"/>
          <ac:picMkLst>
            <pc:docMk/>
            <pc:sldMk cId="0" sldId="315"/>
            <ac:picMk id="4" creationId="{00000000-0000-0000-0000-000000000000}"/>
          </ac:picMkLst>
        </pc:picChg>
        <pc:picChg chg="mod">
          <ac:chgData name="Tammy Wilson" userId="e3b55da62d900d7c" providerId="LiveId" clId="{BAED94AB-D30B-437F-807C-E17D68FF7973}" dt="2019-01-20T17:12:23.588" v="316" actId="1076"/>
          <ac:picMkLst>
            <pc:docMk/>
            <pc:sldMk cId="0" sldId="315"/>
            <ac:picMk id="5" creationId="{00000000-0000-0000-0000-000000000000}"/>
          </ac:picMkLst>
        </pc:picChg>
      </pc:sldChg>
      <pc:sldChg chg="modSp">
        <pc:chgData name="Tammy Wilson" userId="e3b55da62d900d7c" providerId="LiveId" clId="{BAED94AB-D30B-437F-807C-E17D68FF7973}" dt="2019-01-20T22:13:05.718" v="1622" actId="115"/>
        <pc:sldMkLst>
          <pc:docMk/>
          <pc:sldMk cId="0" sldId="316"/>
        </pc:sldMkLst>
        <pc:spChg chg="mod">
          <ac:chgData name="Tammy Wilson" userId="e3b55da62d900d7c" providerId="LiveId" clId="{BAED94AB-D30B-437F-807C-E17D68FF7973}" dt="2019-01-20T22:13:05.718" v="1622" actId="115"/>
          <ac:spMkLst>
            <pc:docMk/>
            <pc:sldMk cId="0" sldId="316"/>
            <ac:spMk id="3" creationId="{00000000-0000-0000-0000-000000000000}"/>
          </ac:spMkLst>
        </pc:spChg>
      </pc:sldChg>
      <pc:sldChg chg="modSp ord">
        <pc:chgData name="Tammy Wilson" userId="e3b55da62d900d7c" providerId="LiveId" clId="{BAED94AB-D30B-437F-807C-E17D68FF7973}" dt="2019-01-20T22:14:08.359" v="1660" actId="115"/>
        <pc:sldMkLst>
          <pc:docMk/>
          <pc:sldMk cId="0" sldId="318"/>
        </pc:sldMkLst>
        <pc:spChg chg="mod">
          <ac:chgData name="Tammy Wilson" userId="e3b55da62d900d7c" providerId="LiveId" clId="{BAED94AB-D30B-437F-807C-E17D68FF7973}" dt="2019-01-20T22:14:08.359" v="1660" actId="115"/>
          <ac:spMkLst>
            <pc:docMk/>
            <pc:sldMk cId="0" sldId="318"/>
            <ac:spMk id="3" creationId="{00000000-0000-0000-0000-000000000000}"/>
          </ac:spMkLst>
        </pc:spChg>
      </pc:sldChg>
      <pc:sldChg chg="add">
        <pc:chgData name="Tammy Wilson" userId="e3b55da62d900d7c" providerId="LiveId" clId="{BAED94AB-D30B-437F-807C-E17D68FF7973}" dt="2019-01-20T18:53:53.243" v="1147"/>
        <pc:sldMkLst>
          <pc:docMk/>
          <pc:sldMk cId="3222835436" sldId="331"/>
        </pc:sldMkLst>
      </pc:sldChg>
      <pc:sldChg chg="modSp del ord">
        <pc:chgData name="Tammy Wilson" userId="e3b55da62d900d7c" providerId="LiveId" clId="{BAED94AB-D30B-437F-807C-E17D68FF7973}" dt="2019-01-20T18:56:57.743" v="1164" actId="2696"/>
        <pc:sldMkLst>
          <pc:docMk/>
          <pc:sldMk cId="0" sldId="332"/>
        </pc:sldMkLst>
        <pc:spChg chg="mod">
          <ac:chgData name="Tammy Wilson" userId="e3b55da62d900d7c" providerId="LiveId" clId="{BAED94AB-D30B-437F-807C-E17D68FF7973}" dt="2019-01-20T18:56:45.212" v="1160"/>
          <ac:spMkLst>
            <pc:docMk/>
            <pc:sldMk cId="0" sldId="332"/>
            <ac:spMk id="3" creationId="{00000000-0000-0000-0000-000000000000}"/>
          </ac:spMkLst>
        </pc:spChg>
      </pc:sldChg>
      <pc:sldChg chg="ord">
        <pc:chgData name="Tammy Wilson" userId="e3b55da62d900d7c" providerId="LiveId" clId="{BAED94AB-D30B-437F-807C-E17D68FF7973}" dt="2019-01-20T18:58:06.649" v="1201"/>
        <pc:sldMkLst>
          <pc:docMk/>
          <pc:sldMk cId="0" sldId="333"/>
        </pc:sldMkLst>
      </pc:sldChg>
      <pc:sldChg chg="modSp">
        <pc:chgData name="Tammy Wilson" userId="e3b55da62d900d7c" providerId="LiveId" clId="{BAED94AB-D30B-437F-807C-E17D68FF7973}" dt="2019-01-20T22:08:57.320" v="1615" actId="20577"/>
        <pc:sldMkLst>
          <pc:docMk/>
          <pc:sldMk cId="1341395305" sldId="335"/>
        </pc:sldMkLst>
        <pc:spChg chg="mod">
          <ac:chgData name="Tammy Wilson" userId="e3b55da62d900d7c" providerId="LiveId" clId="{BAED94AB-D30B-437F-807C-E17D68FF7973}" dt="2019-01-20T22:08:57.320" v="1615" actId="20577"/>
          <ac:spMkLst>
            <pc:docMk/>
            <pc:sldMk cId="1341395305" sldId="335"/>
            <ac:spMk id="3" creationId="{37B21A52-7678-4866-93BE-4DE9C57E99CC}"/>
          </ac:spMkLst>
        </pc:spChg>
      </pc:sldChg>
      <pc:sldChg chg="modSp del ord">
        <pc:chgData name="Tammy Wilson" userId="e3b55da62d900d7c" providerId="LiveId" clId="{BAED94AB-D30B-437F-807C-E17D68FF7973}" dt="2019-01-20T19:04:33.024" v="1341" actId="2696"/>
        <pc:sldMkLst>
          <pc:docMk/>
          <pc:sldMk cId="2342425531" sldId="336"/>
        </pc:sldMkLst>
        <pc:spChg chg="mod">
          <ac:chgData name="Tammy Wilson" userId="e3b55da62d900d7c" providerId="LiveId" clId="{BAED94AB-D30B-437F-807C-E17D68FF7973}" dt="2019-01-20T19:04:16.422" v="1340"/>
          <ac:spMkLst>
            <pc:docMk/>
            <pc:sldMk cId="2342425531" sldId="336"/>
            <ac:spMk id="3" creationId="{00000000-0000-0000-0000-000000000000}"/>
          </ac:spMkLst>
        </pc:spChg>
      </pc:sldChg>
      <pc:sldChg chg="modSp">
        <pc:chgData name="Tammy Wilson" userId="e3b55da62d900d7c" providerId="LiveId" clId="{BAED94AB-D30B-437F-807C-E17D68FF7973}" dt="2019-01-20T17:15:00.713" v="370" actId="27636"/>
        <pc:sldMkLst>
          <pc:docMk/>
          <pc:sldMk cId="187061477" sldId="338"/>
        </pc:sldMkLst>
        <pc:spChg chg="mod">
          <ac:chgData name="Tammy Wilson" userId="e3b55da62d900d7c" providerId="LiveId" clId="{BAED94AB-D30B-437F-807C-E17D68FF7973}" dt="2019-01-20T17:15:00.713" v="370" actId="27636"/>
          <ac:spMkLst>
            <pc:docMk/>
            <pc:sldMk cId="187061477" sldId="338"/>
            <ac:spMk id="2" creationId="{3F841FF5-C4DC-43DF-B3AB-7A6108F9C974}"/>
          </ac:spMkLst>
        </pc:spChg>
        <pc:picChg chg="mod">
          <ac:chgData name="Tammy Wilson" userId="e3b55da62d900d7c" providerId="LiveId" clId="{BAED94AB-D30B-437F-807C-E17D68FF7973}" dt="2019-01-20T17:14:56.367" v="368" actId="1076"/>
          <ac:picMkLst>
            <pc:docMk/>
            <pc:sldMk cId="187061477" sldId="338"/>
            <ac:picMk id="1026" creationId="{C5FFCA2E-5BE2-46BD-91C8-F33BBC637375}"/>
          </ac:picMkLst>
        </pc:picChg>
      </pc:sldChg>
      <pc:sldChg chg="addSp modSp add del">
        <pc:chgData name="Tammy Wilson" userId="e3b55da62d900d7c" providerId="LiveId" clId="{BAED94AB-D30B-437F-807C-E17D68FF7973}" dt="2019-01-20T17:48:20.149" v="700" actId="2696"/>
        <pc:sldMkLst>
          <pc:docMk/>
          <pc:sldMk cId="840888864" sldId="339"/>
        </pc:sldMkLst>
        <pc:spChg chg="mod">
          <ac:chgData name="Tammy Wilson" userId="e3b55da62d900d7c" providerId="LiveId" clId="{BAED94AB-D30B-437F-807C-E17D68FF7973}" dt="2019-01-20T17:19:42.056" v="410" actId="20577"/>
          <ac:spMkLst>
            <pc:docMk/>
            <pc:sldMk cId="840888864" sldId="339"/>
            <ac:spMk id="2" creationId="{00000000-0000-0000-0000-000000000000}"/>
          </ac:spMkLst>
        </pc:spChg>
        <pc:spChg chg="mod">
          <ac:chgData name="Tammy Wilson" userId="e3b55da62d900d7c" providerId="LiveId" clId="{BAED94AB-D30B-437F-807C-E17D68FF7973}" dt="2019-01-20T17:41:32.947" v="664" actId="115"/>
          <ac:spMkLst>
            <pc:docMk/>
            <pc:sldMk cId="840888864" sldId="339"/>
            <ac:spMk id="3" creationId="{00000000-0000-0000-0000-000000000000}"/>
          </ac:spMkLst>
        </pc:spChg>
        <pc:picChg chg="add mod">
          <ac:chgData name="Tammy Wilson" userId="e3b55da62d900d7c" providerId="LiveId" clId="{BAED94AB-D30B-437F-807C-E17D68FF7973}" dt="2019-01-20T16:52:24.625" v="195" actId="1076"/>
          <ac:picMkLst>
            <pc:docMk/>
            <pc:sldMk cId="840888864" sldId="339"/>
            <ac:picMk id="2050" creationId="{8D786385-6DCA-4CFD-B197-A880B70B83AB}"/>
          </ac:picMkLst>
        </pc:picChg>
      </pc:sldChg>
      <pc:sldChg chg="modSp add del ord">
        <pc:chgData name="Tammy Wilson" userId="e3b55da62d900d7c" providerId="LiveId" clId="{BAED94AB-D30B-437F-807C-E17D68FF7973}" dt="2019-01-20T18:51:27.134" v="1060" actId="2696"/>
        <pc:sldMkLst>
          <pc:docMk/>
          <pc:sldMk cId="3975909345" sldId="339"/>
        </pc:sldMkLst>
        <pc:spChg chg="mod">
          <ac:chgData name="Tammy Wilson" userId="e3b55da62d900d7c" providerId="LiveId" clId="{BAED94AB-D30B-437F-807C-E17D68FF7973}" dt="2019-01-20T18:32:15.002" v="957" actId="20577"/>
          <ac:spMkLst>
            <pc:docMk/>
            <pc:sldMk cId="3975909345" sldId="339"/>
            <ac:spMk id="3" creationId="{00000000-0000-0000-0000-000000000000}"/>
          </ac:spMkLst>
        </pc:spChg>
      </pc:sldChg>
      <pc:sldChg chg="modSp add">
        <pc:chgData name="Tammy Wilson" userId="e3b55da62d900d7c" providerId="LiveId" clId="{BAED94AB-D30B-437F-807C-E17D68FF7973}" dt="2019-01-20T19:15:41.884" v="1482" actId="1076"/>
        <pc:sldMkLst>
          <pc:docMk/>
          <pc:sldMk cId="1628058293" sldId="340"/>
        </pc:sldMkLst>
        <pc:picChg chg="mod">
          <ac:chgData name="Tammy Wilson" userId="e3b55da62d900d7c" providerId="LiveId" clId="{BAED94AB-D30B-437F-807C-E17D68FF7973}" dt="2019-01-20T19:15:41.884" v="1482" actId="1076"/>
          <ac:picMkLst>
            <pc:docMk/>
            <pc:sldMk cId="1628058293" sldId="340"/>
            <ac:picMk id="1036" creationId="{736DEFDA-7758-4400-9322-9E18A71CDC3D}"/>
          </ac:picMkLst>
        </pc:picChg>
      </pc:sldChg>
      <pc:sldChg chg="addSp delSp modSp add del">
        <pc:chgData name="Tammy Wilson" userId="e3b55da62d900d7c" providerId="LiveId" clId="{BAED94AB-D30B-437F-807C-E17D68FF7973}" dt="2019-01-20T17:48:20.149" v="701" actId="2696"/>
        <pc:sldMkLst>
          <pc:docMk/>
          <pc:sldMk cId="3145967987" sldId="340"/>
        </pc:sldMkLst>
        <pc:spChg chg="mod">
          <ac:chgData name="Tammy Wilson" userId="e3b55da62d900d7c" providerId="LiveId" clId="{BAED94AB-D30B-437F-807C-E17D68FF7973}" dt="2019-01-20T16:38:39.618" v="78" actId="20577"/>
          <ac:spMkLst>
            <pc:docMk/>
            <pc:sldMk cId="3145967987" sldId="340"/>
            <ac:spMk id="2" creationId="{F8D995F2-09B6-4BF3-88E2-50CFE6C4ACCF}"/>
          </ac:spMkLst>
        </pc:spChg>
        <pc:spChg chg="mod">
          <ac:chgData name="Tammy Wilson" userId="e3b55da62d900d7c" providerId="LiveId" clId="{BAED94AB-D30B-437F-807C-E17D68FF7973}" dt="2019-01-20T17:24:13.990" v="462" actId="115"/>
          <ac:spMkLst>
            <pc:docMk/>
            <pc:sldMk cId="3145967987" sldId="340"/>
            <ac:spMk id="3" creationId="{81978B88-38B7-4862-8F61-220359436014}"/>
          </ac:spMkLst>
        </pc:spChg>
        <pc:spChg chg="add del">
          <ac:chgData name="Tammy Wilson" userId="e3b55da62d900d7c" providerId="LiveId" clId="{BAED94AB-D30B-437F-807C-E17D68FF7973}" dt="2019-01-20T16:44:42.757" v="142"/>
          <ac:spMkLst>
            <pc:docMk/>
            <pc:sldMk cId="3145967987" sldId="340"/>
            <ac:spMk id="4" creationId="{7CE4B3AC-C634-4256-A63C-FC45B4CE814F}"/>
          </ac:spMkLst>
        </pc:spChg>
        <pc:spChg chg="add del mod">
          <ac:chgData name="Tammy Wilson" userId="e3b55da62d900d7c" providerId="LiveId" clId="{BAED94AB-D30B-437F-807C-E17D68FF7973}" dt="2019-01-20T16:44:58.892" v="146"/>
          <ac:spMkLst>
            <pc:docMk/>
            <pc:sldMk cId="3145967987" sldId="340"/>
            <ac:spMk id="5" creationId="{DB88327C-A131-43F0-9DA8-155164120126}"/>
          </ac:spMkLst>
        </pc:spChg>
        <pc:picChg chg="add mod">
          <ac:chgData name="Tammy Wilson" userId="e3b55da62d900d7c" providerId="LiveId" clId="{BAED94AB-D30B-437F-807C-E17D68FF7973}" dt="2019-01-20T16:45:36.441" v="152" actId="14100"/>
          <ac:picMkLst>
            <pc:docMk/>
            <pc:sldMk cId="3145967987" sldId="340"/>
            <ac:picMk id="1026" creationId="{96D4B009-DBF9-43B5-B1AF-C069ADE2B8DD}"/>
          </ac:picMkLst>
        </pc:picChg>
        <pc:picChg chg="add mod">
          <ac:chgData name="Tammy Wilson" userId="e3b55da62d900d7c" providerId="LiveId" clId="{BAED94AB-D30B-437F-807C-E17D68FF7973}" dt="2019-01-20T16:45:39.207" v="153" actId="1076"/>
          <ac:picMkLst>
            <pc:docMk/>
            <pc:sldMk cId="3145967987" sldId="340"/>
            <ac:picMk id="1028" creationId="{FD8D9CCE-28B0-44C7-AA7A-4D9795E0A04C}"/>
          </ac:picMkLst>
        </pc:picChg>
        <pc:picChg chg="add mod">
          <ac:chgData name="Tammy Wilson" userId="e3b55da62d900d7c" providerId="LiveId" clId="{BAED94AB-D30B-437F-807C-E17D68FF7973}" dt="2019-01-20T17:25:24.603" v="469" actId="14100"/>
          <ac:picMkLst>
            <pc:docMk/>
            <pc:sldMk cId="3145967987" sldId="340"/>
            <ac:picMk id="1034" creationId="{E5D69F4B-9761-45E4-A228-86683D1D64B9}"/>
          </ac:picMkLst>
        </pc:picChg>
        <pc:picChg chg="add mod">
          <ac:chgData name="Tammy Wilson" userId="e3b55da62d900d7c" providerId="LiveId" clId="{BAED94AB-D30B-437F-807C-E17D68FF7973}" dt="2019-01-20T17:25:20.564" v="467" actId="1076"/>
          <ac:picMkLst>
            <pc:docMk/>
            <pc:sldMk cId="3145967987" sldId="340"/>
            <ac:picMk id="1036" creationId="{736DEFDA-7758-4400-9322-9E18A71CDC3D}"/>
          </ac:picMkLst>
        </pc:picChg>
      </pc:sldChg>
      <pc:sldChg chg="delSp modSp add ord">
        <pc:chgData name="Tammy Wilson" userId="e3b55da62d900d7c" providerId="LiveId" clId="{BAED94AB-D30B-437F-807C-E17D68FF7973}" dt="2019-01-20T19:07:23.468" v="1383" actId="20577"/>
        <pc:sldMkLst>
          <pc:docMk/>
          <pc:sldMk cId="1157700521" sldId="341"/>
        </pc:sldMkLst>
        <pc:spChg chg="mod">
          <ac:chgData name="Tammy Wilson" userId="e3b55da62d900d7c" providerId="LiveId" clId="{BAED94AB-D30B-437F-807C-E17D68FF7973}" dt="2019-01-20T19:07:23.468" v="1383" actId="20577"/>
          <ac:spMkLst>
            <pc:docMk/>
            <pc:sldMk cId="1157700521" sldId="341"/>
            <ac:spMk id="3" creationId="{00000000-0000-0000-0000-000000000000}"/>
          </ac:spMkLst>
        </pc:spChg>
        <pc:picChg chg="mod">
          <ac:chgData name="Tammy Wilson" userId="e3b55da62d900d7c" providerId="LiveId" clId="{BAED94AB-D30B-437F-807C-E17D68FF7973}" dt="2019-01-20T19:01:36.097" v="1250" actId="1076"/>
          <ac:picMkLst>
            <pc:docMk/>
            <pc:sldMk cId="1157700521" sldId="341"/>
            <ac:picMk id="5" creationId="{6CE296CF-6E8D-4240-A928-05AC2FCDB4D2}"/>
          </ac:picMkLst>
        </pc:picChg>
        <pc:picChg chg="del mod">
          <ac:chgData name="Tammy Wilson" userId="e3b55da62d900d7c" providerId="LiveId" clId="{BAED94AB-D30B-437F-807C-E17D68FF7973}" dt="2019-01-20T19:01:46.102" v="1253" actId="478"/>
          <ac:picMkLst>
            <pc:docMk/>
            <pc:sldMk cId="1157700521" sldId="341"/>
            <ac:picMk id="6" creationId="{3E06CEDE-ACA3-4B52-8DFA-7B25CB888DB2}"/>
          </ac:picMkLst>
        </pc:picChg>
        <pc:picChg chg="mod">
          <ac:chgData name="Tammy Wilson" userId="e3b55da62d900d7c" providerId="LiveId" clId="{BAED94AB-D30B-437F-807C-E17D68FF7973}" dt="2019-01-20T19:01:37.837" v="1251" actId="1076"/>
          <ac:picMkLst>
            <pc:docMk/>
            <pc:sldMk cId="1157700521" sldId="341"/>
            <ac:picMk id="3074" creationId="{BF929596-4B23-4543-A3F1-BCEFC171AB01}"/>
          </ac:picMkLst>
        </pc:picChg>
      </pc:sldChg>
      <pc:sldChg chg="addSp modSp add del">
        <pc:chgData name="Tammy Wilson" userId="e3b55da62d900d7c" providerId="LiveId" clId="{BAED94AB-D30B-437F-807C-E17D68FF7973}" dt="2019-01-20T17:48:20.149" v="699" actId="2696"/>
        <pc:sldMkLst>
          <pc:docMk/>
          <pc:sldMk cId="2030728419" sldId="341"/>
        </pc:sldMkLst>
        <pc:spChg chg="mod">
          <ac:chgData name="Tammy Wilson" userId="e3b55da62d900d7c" providerId="LiveId" clId="{BAED94AB-D30B-437F-807C-E17D68FF7973}" dt="2019-01-20T17:19:56.079" v="429" actId="20577"/>
          <ac:spMkLst>
            <pc:docMk/>
            <pc:sldMk cId="2030728419" sldId="341"/>
            <ac:spMk id="2" creationId="{00000000-0000-0000-0000-000000000000}"/>
          </ac:spMkLst>
        </pc:spChg>
        <pc:spChg chg="mod">
          <ac:chgData name="Tammy Wilson" userId="e3b55da62d900d7c" providerId="LiveId" clId="{BAED94AB-D30B-437F-807C-E17D68FF7973}" dt="2019-01-20T17:43:17.260" v="688" actId="14100"/>
          <ac:spMkLst>
            <pc:docMk/>
            <pc:sldMk cId="2030728419" sldId="341"/>
            <ac:spMk id="3" creationId="{00000000-0000-0000-0000-000000000000}"/>
          </ac:spMkLst>
        </pc:spChg>
        <pc:picChg chg="add mod">
          <ac:chgData name="Tammy Wilson" userId="e3b55da62d900d7c" providerId="LiveId" clId="{BAED94AB-D30B-437F-807C-E17D68FF7973}" dt="2019-01-20T17:09:48.037" v="294" actId="1076"/>
          <ac:picMkLst>
            <pc:docMk/>
            <pc:sldMk cId="2030728419" sldId="341"/>
            <ac:picMk id="5" creationId="{6CE296CF-6E8D-4240-A928-05AC2FCDB4D2}"/>
          </ac:picMkLst>
        </pc:picChg>
        <pc:picChg chg="add mod">
          <ac:chgData name="Tammy Wilson" userId="e3b55da62d900d7c" providerId="LiveId" clId="{BAED94AB-D30B-437F-807C-E17D68FF7973}" dt="2019-01-20T17:42:47.468" v="673" actId="1076"/>
          <ac:picMkLst>
            <pc:docMk/>
            <pc:sldMk cId="2030728419" sldId="341"/>
            <ac:picMk id="6" creationId="{3E06CEDE-ACA3-4B52-8DFA-7B25CB888DB2}"/>
          </ac:picMkLst>
        </pc:picChg>
        <pc:picChg chg="add mod modCrop">
          <ac:chgData name="Tammy Wilson" userId="e3b55da62d900d7c" providerId="LiveId" clId="{BAED94AB-D30B-437F-807C-E17D68FF7973}" dt="2019-01-20T17:09:51.879" v="296" actId="1076"/>
          <ac:picMkLst>
            <pc:docMk/>
            <pc:sldMk cId="2030728419" sldId="341"/>
            <ac:picMk id="3074" creationId="{BF929596-4B23-4543-A3F1-BCEFC171AB01}"/>
          </ac:picMkLst>
        </pc:picChg>
      </pc:sldChg>
      <pc:sldChg chg="modSp add ord">
        <pc:chgData name="Tammy Wilson" userId="e3b55da62d900d7c" providerId="LiveId" clId="{BAED94AB-D30B-437F-807C-E17D68FF7973}" dt="2019-01-20T19:46:21.069" v="1548" actId="20577"/>
        <pc:sldMkLst>
          <pc:docMk/>
          <pc:sldMk cId="2138326686" sldId="342"/>
        </pc:sldMkLst>
        <pc:spChg chg="mod">
          <ac:chgData name="Tammy Wilson" userId="e3b55da62d900d7c" providerId="LiveId" clId="{BAED94AB-D30B-437F-807C-E17D68FF7973}" dt="2019-01-20T18:56:25.135" v="1158"/>
          <ac:spMkLst>
            <pc:docMk/>
            <pc:sldMk cId="2138326686" sldId="342"/>
            <ac:spMk id="2" creationId="{00000000-0000-0000-0000-000000000000}"/>
          </ac:spMkLst>
        </pc:spChg>
        <pc:spChg chg="mod">
          <ac:chgData name="Tammy Wilson" userId="e3b55da62d900d7c" providerId="LiveId" clId="{BAED94AB-D30B-437F-807C-E17D68FF7973}" dt="2019-01-20T19:46:21.069" v="1548" actId="20577"/>
          <ac:spMkLst>
            <pc:docMk/>
            <pc:sldMk cId="2138326686" sldId="342"/>
            <ac:spMk id="3" creationId="{00000000-0000-0000-0000-000000000000}"/>
          </ac:spMkLst>
        </pc:spChg>
        <pc:picChg chg="mod">
          <ac:chgData name="Tammy Wilson" userId="e3b55da62d900d7c" providerId="LiveId" clId="{BAED94AB-D30B-437F-807C-E17D68FF7973}" dt="2019-01-20T18:56:54.713" v="1163" actId="1076"/>
          <ac:picMkLst>
            <pc:docMk/>
            <pc:sldMk cId="2138326686" sldId="342"/>
            <ac:picMk id="4" creationId="{53A41D68-BB8A-4C39-8EA7-FA808651BBD4}"/>
          </ac:picMkLst>
        </pc:picChg>
      </pc:sldChg>
      <pc:sldChg chg="addSp modSp add del">
        <pc:chgData name="Tammy Wilson" userId="e3b55da62d900d7c" providerId="LiveId" clId="{BAED94AB-D30B-437F-807C-E17D68FF7973}" dt="2019-01-20T17:43:26.745" v="689" actId="2696"/>
        <pc:sldMkLst>
          <pc:docMk/>
          <pc:sldMk cId="2249466480" sldId="342"/>
        </pc:sldMkLst>
        <pc:spChg chg="mod">
          <ac:chgData name="Tammy Wilson" userId="e3b55da62d900d7c" providerId="LiveId" clId="{BAED94AB-D30B-437F-807C-E17D68FF7973}" dt="2019-01-20T17:21:01.027" v="434" actId="20577"/>
          <ac:spMkLst>
            <pc:docMk/>
            <pc:sldMk cId="2249466480" sldId="342"/>
            <ac:spMk id="3" creationId="{00000000-0000-0000-0000-000000000000}"/>
          </ac:spMkLst>
        </pc:spChg>
        <pc:picChg chg="add mod">
          <ac:chgData name="Tammy Wilson" userId="e3b55da62d900d7c" providerId="LiveId" clId="{BAED94AB-D30B-437F-807C-E17D68FF7973}" dt="2019-01-20T17:21:07.263" v="436" actId="1076"/>
          <ac:picMkLst>
            <pc:docMk/>
            <pc:sldMk cId="2249466480" sldId="342"/>
            <ac:picMk id="4" creationId="{53A41D68-BB8A-4C39-8EA7-FA808651BBD4}"/>
          </ac:picMkLst>
        </pc:picChg>
      </pc:sldChg>
      <pc:sldChg chg="add ord">
        <pc:chgData name="Tammy Wilson" userId="e3b55da62d900d7c" providerId="LiveId" clId="{BAED94AB-D30B-437F-807C-E17D68FF7973}" dt="2019-01-20T18:55:23.212" v="1156"/>
        <pc:sldMkLst>
          <pc:docMk/>
          <pc:sldMk cId="921963833" sldId="343"/>
        </pc:sldMkLst>
      </pc:sldChg>
      <pc:sldChg chg="addSp modSp add del">
        <pc:chgData name="Tammy Wilson" userId="e3b55da62d900d7c" providerId="LiveId" clId="{BAED94AB-D30B-437F-807C-E17D68FF7973}" dt="2019-01-20T17:43:26.776" v="690" actId="2696"/>
        <pc:sldMkLst>
          <pc:docMk/>
          <pc:sldMk cId="4117835781" sldId="343"/>
        </pc:sldMkLst>
        <pc:spChg chg="mod">
          <ac:chgData name="Tammy Wilson" userId="e3b55da62d900d7c" providerId="LiveId" clId="{BAED94AB-D30B-437F-807C-E17D68FF7973}" dt="2019-01-20T16:57:31.238" v="210" actId="20577"/>
          <ac:spMkLst>
            <pc:docMk/>
            <pc:sldMk cId="4117835781" sldId="343"/>
            <ac:spMk id="3" creationId="{510C38D2-81CC-4CDB-B168-2EED66B9CC4C}"/>
          </ac:spMkLst>
        </pc:spChg>
        <pc:picChg chg="add mod">
          <ac:chgData name="Tammy Wilson" userId="e3b55da62d900d7c" providerId="LiveId" clId="{BAED94AB-D30B-437F-807C-E17D68FF7973}" dt="2019-01-20T16:57:48.160" v="214" actId="14100"/>
          <ac:picMkLst>
            <pc:docMk/>
            <pc:sldMk cId="4117835781" sldId="343"/>
            <ac:picMk id="4098" creationId="{BBE771F5-FDA9-4177-B851-545B9DB7034F}"/>
          </ac:picMkLst>
        </pc:picChg>
      </pc:sldChg>
      <pc:sldChg chg="addSp delSp modSp add del mod setBg">
        <pc:chgData name="Tammy Wilson" userId="e3b55da62d900d7c" providerId="LiveId" clId="{BAED94AB-D30B-437F-807C-E17D68FF7973}" dt="2019-01-20T17:10:02.790" v="297" actId="2696"/>
        <pc:sldMkLst>
          <pc:docMk/>
          <pc:sldMk cId="673650248" sldId="344"/>
        </pc:sldMkLst>
        <pc:spChg chg="add del">
          <ac:chgData name="Tammy Wilson" userId="e3b55da62d900d7c" providerId="LiveId" clId="{BAED94AB-D30B-437F-807C-E17D68FF7973}" dt="2019-01-20T16:58:27.031" v="218" actId="26606"/>
          <ac:spMkLst>
            <pc:docMk/>
            <pc:sldMk cId="673650248" sldId="344"/>
            <ac:spMk id="2" creationId="{D25FECEE-7435-41F5-BB28-34E5A1B095F6}"/>
          </ac:spMkLst>
        </pc:spChg>
        <pc:spChg chg="del">
          <ac:chgData name="Tammy Wilson" userId="e3b55da62d900d7c" providerId="LiveId" clId="{BAED94AB-D30B-437F-807C-E17D68FF7973}" dt="2019-01-20T16:58:12.953" v="216"/>
          <ac:spMkLst>
            <pc:docMk/>
            <pc:sldMk cId="673650248" sldId="344"/>
            <ac:spMk id="3" creationId="{C30B5B28-2D2A-439D-A2B0-2529D9BD6734}"/>
          </ac:spMkLst>
        </pc:spChg>
        <pc:spChg chg="add mod">
          <ac:chgData name="Tammy Wilson" userId="e3b55da62d900d7c" providerId="LiveId" clId="{BAED94AB-D30B-437F-807C-E17D68FF7973}" dt="2019-01-20T16:58:59.525" v="219" actId="478"/>
          <ac:spMkLst>
            <pc:docMk/>
            <pc:sldMk cId="673650248" sldId="344"/>
            <ac:spMk id="5" creationId="{C4BE4FD5-9050-4498-B72C-A2743035D9C3}"/>
          </ac:spMkLst>
        </pc:spChg>
        <pc:picChg chg="add del mod">
          <ac:chgData name="Tammy Wilson" userId="e3b55da62d900d7c" providerId="LiveId" clId="{BAED94AB-D30B-437F-807C-E17D68FF7973}" dt="2019-01-20T16:58:59.525" v="219" actId="478"/>
          <ac:picMkLst>
            <pc:docMk/>
            <pc:sldMk cId="673650248" sldId="344"/>
            <ac:picMk id="5122" creationId="{8AAC7E0F-5C5F-436C-8394-87918E21DCB1}"/>
          </ac:picMkLst>
        </pc:picChg>
        <pc:picChg chg="add">
          <ac:chgData name="Tammy Wilson" userId="e3b55da62d900d7c" providerId="LiveId" clId="{BAED94AB-D30B-437F-807C-E17D68FF7973}" dt="2019-01-20T16:59:00.869" v="220"/>
          <ac:picMkLst>
            <pc:docMk/>
            <pc:sldMk cId="673650248" sldId="344"/>
            <ac:picMk id="5124" creationId="{4033E9E6-FB69-4C45-8F51-4EE9316DEE03}"/>
          </ac:picMkLst>
        </pc:picChg>
      </pc:sldChg>
      <pc:sldChg chg="addSp delSp modSp add del">
        <pc:chgData name="Tammy Wilson" userId="e3b55da62d900d7c" providerId="LiveId" clId="{BAED94AB-D30B-437F-807C-E17D68FF7973}" dt="2019-01-20T17:18:37.044" v="378" actId="2696"/>
        <pc:sldMkLst>
          <pc:docMk/>
          <pc:sldMk cId="1706666667" sldId="345"/>
        </pc:sldMkLst>
        <pc:spChg chg="mod">
          <ac:chgData name="Tammy Wilson" userId="e3b55da62d900d7c" providerId="LiveId" clId="{BAED94AB-D30B-437F-807C-E17D68FF7973}" dt="2019-01-20T16:59:43.824" v="222"/>
          <ac:spMkLst>
            <pc:docMk/>
            <pc:sldMk cId="1706666667" sldId="345"/>
            <ac:spMk id="3" creationId="{24B07A0E-B949-40B6-A9CA-F6E3438F7389}"/>
          </ac:spMkLst>
        </pc:spChg>
        <pc:picChg chg="add del mod">
          <ac:chgData name="Tammy Wilson" userId="e3b55da62d900d7c" providerId="LiveId" clId="{BAED94AB-D30B-437F-807C-E17D68FF7973}" dt="2019-01-20T17:18:27.786" v="374"/>
          <ac:picMkLst>
            <pc:docMk/>
            <pc:sldMk cId="1706666667" sldId="345"/>
            <ac:picMk id="6146" creationId="{29977969-0E13-4C71-B9CB-CC10A5707FAA}"/>
          </ac:picMkLst>
        </pc:picChg>
      </pc:sldChg>
      <pc:sldChg chg="addSp delSp modSp add del">
        <pc:chgData name="Tammy Wilson" userId="e3b55da62d900d7c" providerId="LiveId" clId="{BAED94AB-D30B-437F-807C-E17D68FF7973}" dt="2019-01-20T17:21:13.621" v="437" actId="2696"/>
        <pc:sldMkLst>
          <pc:docMk/>
          <pc:sldMk cId="1340443230" sldId="346"/>
        </pc:sldMkLst>
        <pc:spChg chg="add del">
          <ac:chgData name="Tammy Wilson" userId="e3b55da62d900d7c" providerId="LiveId" clId="{BAED94AB-D30B-437F-807C-E17D68FF7973}" dt="2019-01-20T17:05:41.665" v="234"/>
          <ac:spMkLst>
            <pc:docMk/>
            <pc:sldMk cId="1340443230" sldId="346"/>
            <ac:spMk id="3" creationId="{390F3ADE-9557-49D7-87CA-6E45E0B1FBF0}"/>
          </ac:spMkLst>
        </pc:spChg>
        <pc:spChg chg="add del mod">
          <ac:chgData name="Tammy Wilson" userId="e3b55da62d900d7c" providerId="LiveId" clId="{BAED94AB-D30B-437F-807C-E17D68FF7973}" dt="2019-01-20T17:03:41.718" v="231"/>
          <ac:spMkLst>
            <pc:docMk/>
            <pc:sldMk cId="1340443230" sldId="346"/>
            <ac:spMk id="4" creationId="{F14A8FCC-F2A6-406A-B39C-B7C871AD94A6}"/>
          </ac:spMkLst>
        </pc:spChg>
        <pc:spChg chg="add del mod">
          <ac:chgData name="Tammy Wilson" userId="e3b55da62d900d7c" providerId="LiveId" clId="{BAED94AB-D30B-437F-807C-E17D68FF7973}" dt="2019-01-20T17:03:41.484" v="230"/>
          <ac:spMkLst>
            <pc:docMk/>
            <pc:sldMk cId="1340443230" sldId="346"/>
            <ac:spMk id="5" creationId="{0131224E-F2FA-4526-8B61-7F92E42C954C}"/>
          </ac:spMkLst>
        </pc:spChg>
        <pc:spChg chg="add del mod">
          <ac:chgData name="Tammy Wilson" userId="e3b55da62d900d7c" providerId="LiveId" clId="{BAED94AB-D30B-437F-807C-E17D68FF7973}" dt="2019-01-20T17:03:52.415" v="233"/>
          <ac:spMkLst>
            <pc:docMk/>
            <pc:sldMk cId="1340443230" sldId="346"/>
            <ac:spMk id="6" creationId="{4A2FB62C-933D-4F8E-9095-995A4342D9EE}"/>
          </ac:spMkLst>
        </pc:spChg>
        <pc:picChg chg="add mod">
          <ac:chgData name="Tammy Wilson" userId="e3b55da62d900d7c" providerId="LiveId" clId="{BAED94AB-D30B-437F-807C-E17D68FF7973}" dt="2019-01-20T17:20:46.262" v="430" actId="1076"/>
          <ac:picMkLst>
            <pc:docMk/>
            <pc:sldMk cId="1340443230" sldId="346"/>
            <ac:picMk id="8200" creationId="{A1017153-37BC-4ACF-8CC0-D3EF77A64FF1}"/>
          </ac:picMkLst>
        </pc:picChg>
      </pc:sldChg>
      <pc:sldChg chg="addSp delSp add">
        <pc:chgData name="Tammy Wilson" userId="e3b55da62d900d7c" providerId="LiveId" clId="{BAED94AB-D30B-437F-807C-E17D68FF7973}" dt="2019-01-20T17:06:17.916" v="236"/>
        <pc:sldMkLst>
          <pc:docMk/>
          <pc:sldMk cId="4015321183" sldId="347"/>
        </pc:sldMkLst>
        <pc:spChg chg="del">
          <ac:chgData name="Tammy Wilson" userId="e3b55da62d900d7c" providerId="LiveId" clId="{BAED94AB-D30B-437F-807C-E17D68FF7973}" dt="2019-01-20T17:06:17.916" v="236"/>
          <ac:spMkLst>
            <pc:docMk/>
            <pc:sldMk cId="4015321183" sldId="347"/>
            <ac:spMk id="3" creationId="{8CBBB411-99E3-4DCE-A271-E9F89B32495D}"/>
          </ac:spMkLst>
        </pc:spChg>
        <pc:picChg chg="add">
          <ac:chgData name="Tammy Wilson" userId="e3b55da62d900d7c" providerId="LiveId" clId="{BAED94AB-D30B-437F-807C-E17D68FF7973}" dt="2019-01-20T17:06:17.916" v="236"/>
          <ac:picMkLst>
            <pc:docMk/>
            <pc:sldMk cId="4015321183" sldId="347"/>
            <ac:picMk id="9218" creationId="{1A454F4B-FC67-4DB7-8C9B-DA59F93DDF23}"/>
          </ac:picMkLst>
        </pc:picChg>
      </pc:sldChg>
      <pc:sldChg chg="modSp add">
        <pc:chgData name="Tammy Wilson" userId="e3b55da62d900d7c" providerId="LiveId" clId="{BAED94AB-D30B-437F-807C-E17D68FF7973}" dt="2019-01-20T17:50:30.821" v="839" actId="20577"/>
        <pc:sldMkLst>
          <pc:docMk/>
          <pc:sldMk cId="2779130427" sldId="348"/>
        </pc:sldMkLst>
        <pc:spChg chg="mod">
          <ac:chgData name="Tammy Wilson" userId="e3b55da62d900d7c" providerId="LiveId" clId="{BAED94AB-D30B-437F-807C-E17D68FF7973}" dt="2019-01-20T17:49:36.243" v="742" actId="20577"/>
          <ac:spMkLst>
            <pc:docMk/>
            <pc:sldMk cId="2779130427" sldId="348"/>
            <ac:spMk id="2" creationId="{F3309338-8163-4AF3-B6E8-9753936DB39E}"/>
          </ac:spMkLst>
        </pc:spChg>
        <pc:spChg chg="mod">
          <ac:chgData name="Tammy Wilson" userId="e3b55da62d900d7c" providerId="LiveId" clId="{BAED94AB-D30B-437F-807C-E17D68FF7973}" dt="2019-01-20T17:50:30.821" v="839" actId="20577"/>
          <ac:spMkLst>
            <pc:docMk/>
            <pc:sldMk cId="2779130427" sldId="348"/>
            <ac:spMk id="3" creationId="{BF0D20DD-8D33-498C-91B3-C41BDE6EA3B4}"/>
          </ac:spMkLst>
        </pc:spChg>
      </pc:sldChg>
      <pc:sldChg chg="addSp delSp modSp add">
        <pc:chgData name="Tammy Wilson" userId="e3b55da62d900d7c" providerId="LiveId" clId="{BAED94AB-D30B-437F-807C-E17D68FF7973}" dt="2019-01-20T22:19:00.241" v="1704" actId="115"/>
        <pc:sldMkLst>
          <pc:docMk/>
          <pc:sldMk cId="2390920000" sldId="349"/>
        </pc:sldMkLst>
        <pc:spChg chg="mod">
          <ac:chgData name="Tammy Wilson" userId="e3b55da62d900d7c" providerId="LiveId" clId="{BAED94AB-D30B-437F-807C-E17D68FF7973}" dt="2019-01-20T22:19:00.241" v="1704" actId="115"/>
          <ac:spMkLst>
            <pc:docMk/>
            <pc:sldMk cId="2390920000" sldId="349"/>
            <ac:spMk id="3" creationId="{00000000-0000-0000-0000-000000000000}"/>
          </ac:spMkLst>
        </pc:spChg>
        <pc:picChg chg="del">
          <ac:chgData name="Tammy Wilson" userId="e3b55da62d900d7c" providerId="LiveId" clId="{BAED94AB-D30B-437F-807C-E17D68FF7973}" dt="2019-01-20T18:37:53.267" v="1029" actId="478"/>
          <ac:picMkLst>
            <pc:docMk/>
            <pc:sldMk cId="2390920000" sldId="349"/>
            <ac:picMk id="4" creationId="{00000000-0000-0000-0000-000000000000}"/>
          </ac:picMkLst>
        </pc:picChg>
        <pc:picChg chg="add mod">
          <ac:chgData name="Tammy Wilson" userId="e3b55da62d900d7c" providerId="LiveId" clId="{BAED94AB-D30B-437F-807C-E17D68FF7973}" dt="2019-01-20T18:39:26.727" v="1039" actId="14100"/>
          <ac:picMkLst>
            <pc:docMk/>
            <pc:sldMk cId="2390920000" sldId="349"/>
            <ac:picMk id="11266" creationId="{41A5C758-5FC4-4CF2-B698-C52BF1BB75B7}"/>
          </ac:picMkLst>
        </pc:picChg>
      </pc:sldChg>
      <pc:sldChg chg="modSp add del">
        <pc:chgData name="Tammy Wilson" userId="e3b55da62d900d7c" providerId="LiveId" clId="{BAED94AB-D30B-437F-807C-E17D68FF7973}" dt="2019-01-20T18:54:33.001" v="1149" actId="2696"/>
        <pc:sldMkLst>
          <pc:docMk/>
          <pc:sldMk cId="226728774" sldId="350"/>
        </pc:sldMkLst>
        <pc:spChg chg="mod">
          <ac:chgData name="Tammy Wilson" userId="e3b55da62d900d7c" providerId="LiveId" clId="{BAED94AB-D30B-437F-807C-E17D68FF7973}" dt="2019-01-20T18:53:09.821" v="1099" actId="20577"/>
          <ac:spMkLst>
            <pc:docMk/>
            <pc:sldMk cId="226728774" sldId="350"/>
            <ac:spMk id="2" creationId="{EDC3DF26-93A0-468F-83ED-6BF05B6B88E7}"/>
          </ac:spMkLst>
        </pc:spChg>
      </pc:sldChg>
      <pc:sldChg chg="addSp delSp modSp add">
        <pc:chgData name="Tammy Wilson" userId="e3b55da62d900d7c" providerId="LiveId" clId="{BAED94AB-D30B-437F-807C-E17D68FF7973}" dt="2019-01-20T19:50:37.994" v="1557" actId="14100"/>
        <pc:sldMkLst>
          <pc:docMk/>
          <pc:sldMk cId="3348326735" sldId="350"/>
        </pc:sldMkLst>
        <pc:spChg chg="del">
          <ac:chgData name="Tammy Wilson" userId="e3b55da62d900d7c" providerId="LiveId" clId="{BAED94AB-D30B-437F-807C-E17D68FF7973}" dt="2019-01-20T19:50:17.743" v="1551"/>
          <ac:spMkLst>
            <pc:docMk/>
            <pc:sldMk cId="3348326735" sldId="350"/>
            <ac:spMk id="3" creationId="{7076705E-0E68-4C94-B527-7574A2B383FC}"/>
          </ac:spMkLst>
        </pc:spChg>
        <pc:graphicFrameChg chg="add mod modGraphic">
          <ac:chgData name="Tammy Wilson" userId="e3b55da62d900d7c" providerId="LiveId" clId="{BAED94AB-D30B-437F-807C-E17D68FF7973}" dt="2019-01-20T19:50:37.994" v="1557" actId="14100"/>
          <ac:graphicFrameMkLst>
            <pc:docMk/>
            <pc:sldMk cId="3348326735" sldId="350"/>
            <ac:graphicFrameMk id="4" creationId="{34CEC2F8-7159-41B3-9F7A-BF2F1CC9686A}"/>
          </ac:graphicFrameMkLst>
        </pc:graphicFrameChg>
      </pc:sldChg>
      <pc:sldChg chg="modSp add del ord">
        <pc:chgData name="Tammy Wilson" userId="e3b55da62d900d7c" providerId="LiveId" clId="{BAED94AB-D30B-437F-807C-E17D68FF7973}" dt="2019-01-20T18:56:28.400" v="1159" actId="2696"/>
        <pc:sldMkLst>
          <pc:docMk/>
          <pc:sldMk cId="841946169" sldId="351"/>
        </pc:sldMkLst>
        <pc:spChg chg="mod">
          <ac:chgData name="Tammy Wilson" userId="e3b55da62d900d7c" providerId="LiveId" clId="{BAED94AB-D30B-437F-807C-E17D68FF7973}" dt="2019-01-20T18:53:27.854" v="1140" actId="20577"/>
          <ac:spMkLst>
            <pc:docMk/>
            <pc:sldMk cId="841946169" sldId="351"/>
            <ac:spMk id="2" creationId="{B99453D5-20F4-449B-9458-79A9036C3EEE}"/>
          </ac:spMkLst>
        </pc:spChg>
      </pc:sldChg>
      <pc:sldMasterChg chg="modSldLayout">
        <pc:chgData name="Tammy Wilson" userId="e3b55da62d900d7c" providerId="LiveId" clId="{BAED94AB-D30B-437F-807C-E17D68FF7973}" dt="2019-01-20T16:29:02.198" v="16" actId="255"/>
        <pc:sldMasterMkLst>
          <pc:docMk/>
          <pc:sldMasterMk cId="3475514861" sldId="2147483648"/>
        </pc:sldMasterMkLst>
        <pc:sldLayoutChg chg="modSp">
          <pc:chgData name="Tammy Wilson" userId="e3b55da62d900d7c" providerId="LiveId" clId="{BAED94AB-D30B-437F-807C-E17D68FF7973}" dt="2019-01-20T16:29:02.198" v="16" actId="255"/>
          <pc:sldLayoutMkLst>
            <pc:docMk/>
            <pc:sldMasterMk cId="3475514861" sldId="2147483648"/>
            <pc:sldLayoutMk cId="1299680377" sldId="2147483650"/>
          </pc:sldLayoutMkLst>
          <pc:spChg chg="mod">
            <ac:chgData name="Tammy Wilson" userId="e3b55da62d900d7c" providerId="LiveId" clId="{BAED94AB-D30B-437F-807C-E17D68FF7973}" dt="2019-01-20T16:28:46.682" v="0" actId="2711"/>
            <ac:spMkLst>
              <pc:docMk/>
              <pc:sldMasterMk cId="3475514861" sldId="2147483648"/>
              <pc:sldLayoutMk cId="1299680377" sldId="2147483650"/>
              <ac:spMk id="2" creationId="{00000000-0000-0000-0000-000000000000}"/>
            </ac:spMkLst>
          </pc:spChg>
          <pc:spChg chg="mod">
            <ac:chgData name="Tammy Wilson" userId="e3b55da62d900d7c" providerId="LiveId" clId="{BAED94AB-D30B-437F-807C-E17D68FF7973}" dt="2019-01-20T16:29:02.198" v="16" actId="255"/>
            <ac:spMkLst>
              <pc:docMk/>
              <pc:sldMasterMk cId="3475514861" sldId="2147483648"/>
              <pc:sldLayoutMk cId="1299680377" sldId="2147483650"/>
              <ac:spMk id="3" creationId="{00000000-0000-0000-0000-000000000000}"/>
            </ac:spMkLst>
          </pc:spChg>
        </pc:sldLayoutChg>
      </pc:sldMasterChg>
    </pc:docChg>
  </pc:docChgLst>
  <pc:docChgLst>
    <pc:chgData name="Tammy Wilson" userId="e3b55da62d900d7c" providerId="Windows Live" clId="Web-{C645186A-6195-4DC8-A3C3-861E08BC114C}"/>
    <pc:docChg chg="modSld sldOrd">
      <pc:chgData name="Tammy Wilson" userId="e3b55da62d900d7c" providerId="Windows Live" clId="Web-{C645186A-6195-4DC8-A3C3-861E08BC114C}" dt="2019-02-08T23:15:05.370" v="41" actId="20577"/>
      <pc:docMkLst>
        <pc:docMk/>
      </pc:docMkLst>
      <pc:sldChg chg="ord">
        <pc:chgData name="Tammy Wilson" userId="e3b55da62d900d7c" providerId="Windows Live" clId="Web-{C645186A-6195-4DC8-A3C3-861E08BC114C}" dt="2019-02-08T23:10:45.842" v="0"/>
        <pc:sldMkLst>
          <pc:docMk/>
          <pc:sldMk cId="1961919285" sldId="265"/>
        </pc:sldMkLst>
      </pc:sldChg>
      <pc:sldChg chg="modSp">
        <pc:chgData name="Tammy Wilson" userId="e3b55da62d900d7c" providerId="Windows Live" clId="Web-{C645186A-6195-4DC8-A3C3-861E08BC114C}" dt="2019-02-08T23:15:03.182" v="39" actId="20577"/>
        <pc:sldMkLst>
          <pc:docMk/>
          <pc:sldMk cId="3821433143" sldId="273"/>
        </pc:sldMkLst>
        <pc:spChg chg="mod">
          <ac:chgData name="Tammy Wilson" userId="e3b55da62d900d7c" providerId="Windows Live" clId="Web-{C645186A-6195-4DC8-A3C3-861E08BC114C}" dt="2019-02-08T23:15:03.182" v="39" actId="20577"/>
          <ac:spMkLst>
            <pc:docMk/>
            <pc:sldMk cId="3821433143" sldId="273"/>
            <ac:spMk id="3" creationId="{00000000-0000-0000-0000-000000000000}"/>
          </ac:spMkLst>
        </pc:spChg>
      </pc:sldChg>
      <pc:sldChg chg="ord">
        <pc:chgData name="Tammy Wilson" userId="e3b55da62d900d7c" providerId="Windows Live" clId="Web-{C645186A-6195-4DC8-A3C3-861E08BC114C}" dt="2019-02-08T23:13:41.694" v="7"/>
        <pc:sldMkLst>
          <pc:docMk/>
          <pc:sldMk cId="3777795900" sldId="282"/>
        </pc:sldMkLst>
      </pc:sldChg>
      <pc:sldChg chg="modSp">
        <pc:chgData name="Tammy Wilson" userId="e3b55da62d900d7c" providerId="Windows Live" clId="Web-{C645186A-6195-4DC8-A3C3-861E08BC114C}" dt="2019-02-08T23:11:01.328" v="1" actId="20577"/>
        <pc:sldMkLst>
          <pc:docMk/>
          <pc:sldMk cId="2875464135" sldId="290"/>
        </pc:sldMkLst>
        <pc:spChg chg="mod">
          <ac:chgData name="Tammy Wilson" userId="e3b55da62d900d7c" providerId="Windows Live" clId="Web-{C645186A-6195-4DC8-A3C3-861E08BC114C}" dt="2019-02-08T23:11:01.328" v="1" actId="20577"/>
          <ac:spMkLst>
            <pc:docMk/>
            <pc:sldMk cId="2875464135" sldId="290"/>
            <ac:spMk id="3" creationId="{00000000-0000-0000-0000-000000000000}"/>
          </ac:spMkLst>
        </pc:spChg>
      </pc:sldChg>
      <pc:sldChg chg="modSp ord">
        <pc:chgData name="Tammy Wilson" userId="e3b55da62d900d7c" providerId="Windows Live" clId="Web-{C645186A-6195-4DC8-A3C3-861E08BC114C}" dt="2019-02-08T23:14:13.320" v="37" actId="20577"/>
        <pc:sldMkLst>
          <pc:docMk/>
          <pc:sldMk cId="2437677188" sldId="337"/>
        </pc:sldMkLst>
        <pc:spChg chg="mod">
          <ac:chgData name="Tammy Wilson" userId="e3b55da62d900d7c" providerId="Windows Live" clId="Web-{C645186A-6195-4DC8-A3C3-861E08BC114C}" dt="2019-02-08T23:14:08.992" v="32" actId="20577"/>
          <ac:spMkLst>
            <pc:docMk/>
            <pc:sldMk cId="2437677188" sldId="337"/>
            <ac:spMk id="2" creationId="{E96B8F21-350C-4340-8D58-63D6130184FF}"/>
          </ac:spMkLst>
        </pc:spChg>
        <pc:spChg chg="mod">
          <ac:chgData name="Tammy Wilson" userId="e3b55da62d900d7c" providerId="Windows Live" clId="Web-{C645186A-6195-4DC8-A3C3-861E08BC114C}" dt="2019-02-08T23:14:13.320" v="37" actId="20577"/>
          <ac:spMkLst>
            <pc:docMk/>
            <pc:sldMk cId="2437677188" sldId="337"/>
            <ac:spMk id="3" creationId="{CA01D5BC-A4DB-4EB8-AA58-D9F0B402D7E4}"/>
          </ac:spMkLst>
        </pc:spChg>
      </pc:sldChg>
    </pc:docChg>
  </pc:docChgLst>
  <pc:docChgLst>
    <pc:chgData name="Tammy Wilson" userId="e3b55da62d900d7c" providerId="Windows Live" clId="Web-{02E086F4-32CE-4E8B-854A-282644286888}"/>
  </pc:docChgLst>
  <pc:docChgLst>
    <pc:chgData name="Tammy Wilson" userId="e3b55da62d900d7c" providerId="Windows Live" clId="Web-{43A03329-E6C9-4778-90AD-5B95D8E91AC3}"/>
    <pc:docChg chg="delSld modSld sldOrd">
      <pc:chgData name="Tammy Wilson" userId="e3b55da62d900d7c" providerId="Windows Live" clId="Web-{43A03329-E6C9-4778-90AD-5B95D8E91AC3}" dt="2019-01-25T00:26:37.988" v="43"/>
      <pc:docMkLst>
        <pc:docMk/>
      </pc:docMkLst>
      <pc:sldChg chg="ord">
        <pc:chgData name="Tammy Wilson" userId="e3b55da62d900d7c" providerId="Windows Live" clId="Web-{43A03329-E6C9-4778-90AD-5B95D8E91AC3}" dt="2019-01-25T00:23:52.902" v="24"/>
        <pc:sldMkLst>
          <pc:docMk/>
          <pc:sldMk cId="1871539610" sldId="259"/>
        </pc:sldMkLst>
      </pc:sldChg>
      <pc:sldChg chg="ord">
        <pc:chgData name="Tammy Wilson" userId="e3b55da62d900d7c" providerId="Windows Live" clId="Web-{43A03329-E6C9-4778-90AD-5B95D8E91AC3}" dt="2019-01-25T00:23:27.589" v="21"/>
        <pc:sldMkLst>
          <pc:docMk/>
          <pc:sldMk cId="1307142975" sldId="262"/>
        </pc:sldMkLst>
      </pc:sldChg>
      <pc:sldChg chg="ord">
        <pc:chgData name="Tammy Wilson" userId="e3b55da62d900d7c" providerId="Windows Live" clId="Web-{43A03329-E6C9-4778-90AD-5B95D8E91AC3}" dt="2019-01-25T00:24:44.186" v="33"/>
        <pc:sldMkLst>
          <pc:docMk/>
          <pc:sldMk cId="1961919285" sldId="265"/>
        </pc:sldMkLst>
      </pc:sldChg>
      <pc:sldChg chg="del ord">
        <pc:chgData name="Tammy Wilson" userId="e3b55da62d900d7c" providerId="Windows Live" clId="Web-{43A03329-E6C9-4778-90AD-5B95D8E91AC3}" dt="2019-01-25T00:26:25.425" v="41"/>
        <pc:sldMkLst>
          <pc:docMk/>
          <pc:sldMk cId="3028057009" sldId="270"/>
        </pc:sldMkLst>
      </pc:sldChg>
      <pc:sldChg chg="addSp modSp ord">
        <pc:chgData name="Tammy Wilson" userId="e3b55da62d900d7c" providerId="Windows Live" clId="Web-{43A03329-E6C9-4778-90AD-5B95D8E91AC3}" dt="2019-01-25T00:23:20.354" v="20" actId="14100"/>
        <pc:sldMkLst>
          <pc:docMk/>
          <pc:sldMk cId="1028033126" sldId="271"/>
        </pc:sldMkLst>
        <pc:spChg chg="mod">
          <ac:chgData name="Tammy Wilson" userId="e3b55da62d900d7c" providerId="Windows Live" clId="Web-{43A03329-E6C9-4778-90AD-5B95D8E91AC3}" dt="2019-01-25T00:23:20.354" v="20" actId="14100"/>
          <ac:spMkLst>
            <pc:docMk/>
            <pc:sldMk cId="1028033126" sldId="271"/>
            <ac:spMk id="3" creationId="{00000000-0000-0000-0000-000000000000}"/>
          </ac:spMkLst>
        </pc:spChg>
        <pc:picChg chg="add mod">
          <ac:chgData name="Tammy Wilson" userId="e3b55da62d900d7c" providerId="Windows Live" clId="Web-{43A03329-E6C9-4778-90AD-5B95D8E91AC3}" dt="2019-01-25T00:23:16.182" v="19" actId="1076"/>
          <ac:picMkLst>
            <pc:docMk/>
            <pc:sldMk cId="1028033126" sldId="271"/>
            <ac:picMk id="5" creationId="{7CD9AADF-57E2-43EC-9E87-A9D00B8247F4}"/>
          </ac:picMkLst>
        </pc:picChg>
      </pc:sldChg>
      <pc:sldChg chg="ord">
        <pc:chgData name="Tammy Wilson" userId="e3b55da62d900d7c" providerId="Windows Live" clId="Web-{43A03329-E6C9-4778-90AD-5B95D8E91AC3}" dt="2019-01-25T00:26:37.988" v="43"/>
        <pc:sldMkLst>
          <pc:docMk/>
          <pc:sldMk cId="1183286198" sldId="272"/>
        </pc:sldMkLst>
      </pc:sldChg>
      <pc:sldChg chg="ord">
        <pc:chgData name="Tammy Wilson" userId="e3b55da62d900d7c" providerId="Windows Live" clId="Web-{43A03329-E6C9-4778-90AD-5B95D8E91AC3}" dt="2019-01-25T00:26:37.988" v="42"/>
        <pc:sldMkLst>
          <pc:docMk/>
          <pc:sldMk cId="3580225933" sldId="274"/>
        </pc:sldMkLst>
      </pc:sldChg>
      <pc:sldChg chg="ord">
        <pc:chgData name="Tammy Wilson" userId="e3b55da62d900d7c" providerId="Windows Live" clId="Web-{43A03329-E6C9-4778-90AD-5B95D8E91AC3}" dt="2019-01-25T00:21:27.443" v="8"/>
        <pc:sldMkLst>
          <pc:docMk/>
          <pc:sldMk cId="2012275341" sldId="277"/>
        </pc:sldMkLst>
      </pc:sldChg>
      <pc:sldChg chg="ord">
        <pc:chgData name="Tammy Wilson" userId="e3b55da62d900d7c" providerId="Windows Live" clId="Web-{43A03329-E6C9-4778-90AD-5B95D8E91AC3}" dt="2019-01-25T00:21:43.100" v="11"/>
        <pc:sldMkLst>
          <pc:docMk/>
          <pc:sldMk cId="3114036424" sldId="278"/>
        </pc:sldMkLst>
      </pc:sldChg>
      <pc:sldChg chg="ord">
        <pc:chgData name="Tammy Wilson" userId="e3b55da62d900d7c" providerId="Windows Live" clId="Web-{43A03329-E6C9-4778-90AD-5B95D8E91AC3}" dt="2019-01-25T00:24:22.451" v="28"/>
        <pc:sldMkLst>
          <pc:docMk/>
          <pc:sldMk cId="3777795900" sldId="282"/>
        </pc:sldMkLst>
      </pc:sldChg>
      <pc:sldChg chg="ord">
        <pc:chgData name="Tammy Wilson" userId="e3b55da62d900d7c" providerId="Windows Live" clId="Web-{43A03329-E6C9-4778-90AD-5B95D8E91AC3}" dt="2019-01-25T00:24:34.998" v="31"/>
        <pc:sldMkLst>
          <pc:docMk/>
          <pc:sldMk cId="1261375498" sldId="283"/>
        </pc:sldMkLst>
      </pc:sldChg>
      <pc:sldChg chg="ord">
        <pc:chgData name="Tammy Wilson" userId="e3b55da62d900d7c" providerId="Windows Live" clId="Web-{43A03329-E6C9-4778-90AD-5B95D8E91AC3}" dt="2019-01-25T00:24:24.747" v="29"/>
        <pc:sldMkLst>
          <pc:docMk/>
          <pc:sldMk cId="3293959871" sldId="284"/>
        </pc:sldMkLst>
      </pc:sldChg>
      <pc:sldChg chg="ord">
        <pc:chgData name="Tammy Wilson" userId="e3b55da62d900d7c" providerId="Windows Live" clId="Web-{43A03329-E6C9-4778-90AD-5B95D8E91AC3}" dt="2019-01-25T00:24:12.466" v="26"/>
        <pc:sldMkLst>
          <pc:docMk/>
          <pc:sldMk cId="239733164" sldId="285"/>
        </pc:sldMkLst>
      </pc:sldChg>
      <pc:sldChg chg="ord">
        <pc:chgData name="Tammy Wilson" userId="e3b55da62d900d7c" providerId="Windows Live" clId="Web-{43A03329-E6C9-4778-90AD-5B95D8E91AC3}" dt="2019-01-25T00:24:18.778" v="27"/>
        <pc:sldMkLst>
          <pc:docMk/>
          <pc:sldMk cId="1837390301" sldId="286"/>
        </pc:sldMkLst>
      </pc:sldChg>
      <pc:sldChg chg="ord">
        <pc:chgData name="Tammy Wilson" userId="e3b55da62d900d7c" providerId="Windows Live" clId="Web-{43A03329-E6C9-4778-90AD-5B95D8E91AC3}" dt="2019-01-25T00:24:45.702" v="34"/>
        <pc:sldMkLst>
          <pc:docMk/>
          <pc:sldMk cId="3248235348" sldId="287"/>
        </pc:sldMkLst>
      </pc:sldChg>
      <pc:sldChg chg="ord">
        <pc:chgData name="Tammy Wilson" userId="e3b55da62d900d7c" providerId="Windows Live" clId="Web-{43A03329-E6C9-4778-90AD-5B95D8E91AC3}" dt="2019-01-25T00:21:35.396" v="10"/>
        <pc:sldMkLst>
          <pc:docMk/>
          <pc:sldMk cId="178805545" sldId="289"/>
        </pc:sldMkLst>
      </pc:sldChg>
      <pc:sldChg chg="ord">
        <pc:chgData name="Tammy Wilson" userId="e3b55da62d900d7c" providerId="Windows Live" clId="Web-{43A03329-E6C9-4778-90AD-5B95D8E91AC3}" dt="2019-01-25T00:24:48.936" v="35"/>
        <pc:sldMkLst>
          <pc:docMk/>
          <pc:sldMk cId="2875464135" sldId="290"/>
        </pc:sldMkLst>
      </pc:sldChg>
      <pc:sldChg chg="del">
        <pc:chgData name="Tammy Wilson" userId="e3b55da62d900d7c" providerId="Windows Live" clId="Web-{43A03329-E6C9-4778-90AD-5B95D8E91AC3}" dt="2019-01-25T00:24:02.731" v="25"/>
        <pc:sldMkLst>
          <pc:docMk/>
          <pc:sldMk cId="0" sldId="333"/>
        </pc:sldMkLst>
      </pc:sldChg>
      <pc:sldChg chg="ord">
        <pc:chgData name="Tammy Wilson" userId="e3b55da62d900d7c" providerId="Windows Live" clId="Web-{43A03329-E6C9-4778-90AD-5B95D8E91AC3}" dt="2019-01-25T00:24:40.326" v="32"/>
        <pc:sldMkLst>
          <pc:docMk/>
          <pc:sldMk cId="2437677188" sldId="337"/>
        </pc:sldMkLst>
      </pc:sldChg>
      <pc:sldChg chg="modSp ord">
        <pc:chgData name="Tammy Wilson" userId="e3b55da62d900d7c" providerId="Windows Live" clId="Web-{43A03329-E6C9-4778-90AD-5B95D8E91AC3}" dt="2019-01-25T00:23:41.511" v="23" actId="14100"/>
        <pc:sldMkLst>
          <pc:docMk/>
          <pc:sldMk cId="2138326686" sldId="342"/>
        </pc:sldMkLst>
        <pc:picChg chg="mod">
          <ac:chgData name="Tammy Wilson" userId="e3b55da62d900d7c" providerId="Windows Live" clId="Web-{43A03329-E6C9-4778-90AD-5B95D8E91AC3}" dt="2019-01-25T00:23:41.511" v="23" actId="14100"/>
          <ac:picMkLst>
            <pc:docMk/>
            <pc:sldMk cId="2138326686" sldId="342"/>
            <ac:picMk id="4" creationId="{53A41D68-BB8A-4C39-8EA7-FA808651BBD4}"/>
          </ac:picMkLst>
        </pc:picChg>
      </pc:sldChg>
      <pc:sldChg chg="ord">
        <pc:chgData name="Tammy Wilson" userId="e3b55da62d900d7c" providerId="Windows Live" clId="Web-{43A03329-E6C9-4778-90AD-5B95D8E91AC3}" dt="2019-01-25T00:21:45.772" v="12"/>
        <pc:sldMkLst>
          <pc:docMk/>
          <pc:sldMk cId="3348326735" sldId="350"/>
        </pc:sldMkLst>
      </pc:sldChg>
    </pc:docChg>
  </pc:docChgLst>
  <pc:docChgLst>
    <pc:chgData name="Tammy Wilson" userId="e3b55da62d900d7c" providerId="Windows Live" clId="Web-{ED39027A-E9B6-4BC3-BD0D-EEBE1BAE2114}"/>
  </pc:docChgLst>
  <pc:docChgLst>
    <pc:chgData name="Tammy Wilson" userId="e3b55da62d900d7c" providerId="Windows Live" clId="Web-{0D2C136D-8093-44B5-97CD-3E4B4BEF7100}"/>
  </pc:docChgLst>
  <pc:docChgLst>
    <pc:chgData name="Tammy Wilson" userId="e3b55da62d900d7c" providerId="Windows Live" clId="Web-{AFEC62E5-BC13-4363-A0A9-01240BB16F91}"/>
  </pc:docChgLst>
  <pc:docChgLst>
    <pc:chgData name="Tammy Wilson" userId="e3b55da62d900d7c" providerId="Windows Live" clId="Web-{7693FA63-3698-488E-921F-37EC656FB1D7}"/>
    <pc:docChg chg="modSld">
      <pc:chgData name="Tammy Wilson" userId="e3b55da62d900d7c" providerId="Windows Live" clId="Web-{7693FA63-3698-488E-921F-37EC656FB1D7}" dt="2019-02-06T22:38:49.667" v="83" actId="20577"/>
      <pc:docMkLst>
        <pc:docMk/>
      </pc:docMkLst>
      <pc:sldChg chg="modSp">
        <pc:chgData name="Tammy Wilson" userId="e3b55da62d900d7c" providerId="Windows Live" clId="Web-{7693FA63-3698-488E-921F-37EC656FB1D7}" dt="2019-02-06T22:16:08.752" v="22" actId="20577"/>
        <pc:sldMkLst>
          <pc:docMk/>
          <pc:sldMk cId="599817208" sldId="266"/>
        </pc:sldMkLst>
        <pc:spChg chg="mod">
          <ac:chgData name="Tammy Wilson" userId="e3b55da62d900d7c" providerId="Windows Live" clId="Web-{7693FA63-3698-488E-921F-37EC656FB1D7}" dt="2019-02-06T22:16:08.752" v="22" actId="20577"/>
          <ac:spMkLst>
            <pc:docMk/>
            <pc:sldMk cId="599817208" sldId="266"/>
            <ac:spMk id="3" creationId="{00000000-0000-0000-0000-000000000000}"/>
          </ac:spMkLst>
        </pc:spChg>
      </pc:sldChg>
      <pc:sldChg chg="modSp">
        <pc:chgData name="Tammy Wilson" userId="e3b55da62d900d7c" providerId="Windows Live" clId="Web-{7693FA63-3698-488E-921F-37EC656FB1D7}" dt="2019-02-06T22:38:49.667" v="82" actId="20577"/>
        <pc:sldMkLst>
          <pc:docMk/>
          <pc:sldMk cId="2012275341" sldId="277"/>
        </pc:sldMkLst>
        <pc:spChg chg="mod">
          <ac:chgData name="Tammy Wilson" userId="e3b55da62d900d7c" providerId="Windows Live" clId="Web-{7693FA63-3698-488E-921F-37EC656FB1D7}" dt="2019-02-06T22:38:49.667" v="82" actId="20577"/>
          <ac:spMkLst>
            <pc:docMk/>
            <pc:sldMk cId="2012275341" sldId="27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43FE0-BA56-4701-9B8C-6C28DDE2B304}" type="datetimeFigureOut">
              <a:rPr lang="en-CA" smtClean="0"/>
              <a:pPr/>
              <a:t>2019-02-08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00E2F-4F60-4DBA-B029-57B67F0F6C28}" type="slidenum">
              <a:rPr lang="en-CA" smtClean="0"/>
              <a:pPr/>
              <a:t>‹#›</a:t>
            </a:fld>
            <a:endParaRPr lang="en-CA"/>
          </a:p>
        </p:txBody>
      </p:sp>
    </p:spTree>
    <p:extLst>
      <p:ext uri="{BB962C8B-B14F-4D97-AF65-F5344CB8AC3E}">
        <p14:creationId xmlns:p14="http://schemas.microsoft.com/office/powerpoint/2010/main" val="244001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t>There are at least a million cases of microbial food poisoning in the UK each year - though the vast majority go unreported. Most people suffer from a </a:t>
            </a:r>
            <a:r>
              <a:rPr lang="en-CA" err="1"/>
              <a:t>foodborne</a:t>
            </a:r>
            <a:r>
              <a:rPr lang="en-CA"/>
              <a:t> illness at some time in their lives. The symptoms of vomiting, diarrhoea, abdominal pain and fever are thoroughly unpleasant. But the estimated costs of medical care and lost working time are also worrying - at about £1 billion a </a:t>
            </a:r>
            <a:r>
              <a:rPr lang="en-CA" err="1"/>
              <a:t>year.How</a:t>
            </a:r>
            <a:r>
              <a:rPr lang="en-CA"/>
              <a:t> can anything as small as microbes cause all this trouble? Food poisoning organisms present a hidden danger in our food, but it is possible to defeat them. Most food-borne illness is preventable.</a:t>
            </a:r>
          </a:p>
          <a:p>
            <a:endParaRPr lang="en-CA"/>
          </a:p>
        </p:txBody>
      </p:sp>
      <p:sp>
        <p:nvSpPr>
          <p:cNvPr id="4" name="Slide Number Placeholder 3"/>
          <p:cNvSpPr>
            <a:spLocks noGrp="1"/>
          </p:cNvSpPr>
          <p:nvPr>
            <p:ph type="sldNum" sz="quarter" idx="10"/>
          </p:nvPr>
        </p:nvSpPr>
        <p:spPr/>
        <p:txBody>
          <a:bodyPr/>
          <a:lstStyle/>
          <a:p>
            <a:fld id="{E3F00E2F-4F60-4DBA-B029-57B67F0F6C28}" type="slidenum">
              <a:rPr lang="en-CA" smtClean="0"/>
              <a:pPr/>
              <a:t>20</a:t>
            </a:fld>
            <a:endParaRPr lang="en-CA"/>
          </a:p>
        </p:txBody>
      </p:sp>
    </p:spTree>
    <p:extLst>
      <p:ext uri="{BB962C8B-B14F-4D97-AF65-F5344CB8AC3E}">
        <p14:creationId xmlns:p14="http://schemas.microsoft.com/office/powerpoint/2010/main" val="143451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Watch Ted Ed: what</a:t>
            </a:r>
            <a:r>
              <a:rPr lang="en-CA" baseline="0"/>
              <a:t> causes cavities</a:t>
            </a:r>
          </a:p>
          <a:p>
            <a:r>
              <a:rPr lang="en-CA"/>
              <a:t>https://ed.ted.com/lessons/what-causes-cavities-mel-rosenberg#review</a:t>
            </a:r>
          </a:p>
          <a:p>
            <a:endParaRPr lang="en-CA"/>
          </a:p>
        </p:txBody>
      </p:sp>
      <p:sp>
        <p:nvSpPr>
          <p:cNvPr id="4" name="Slide Number Placeholder 3"/>
          <p:cNvSpPr>
            <a:spLocks noGrp="1"/>
          </p:cNvSpPr>
          <p:nvPr>
            <p:ph type="sldNum" sz="quarter" idx="10"/>
          </p:nvPr>
        </p:nvSpPr>
        <p:spPr/>
        <p:txBody>
          <a:bodyPr/>
          <a:lstStyle/>
          <a:p>
            <a:fld id="{E3F00E2F-4F60-4DBA-B029-57B67F0F6C28}" type="slidenum">
              <a:rPr lang="en-CA" smtClean="0"/>
              <a:pPr/>
              <a:t>21</a:t>
            </a:fld>
            <a:endParaRPr lang="en-CA"/>
          </a:p>
        </p:txBody>
      </p:sp>
    </p:spTree>
    <p:extLst>
      <p:ext uri="{BB962C8B-B14F-4D97-AF65-F5344CB8AC3E}">
        <p14:creationId xmlns:p14="http://schemas.microsoft.com/office/powerpoint/2010/main" val="713970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a:solidFill>
                  <a:schemeClr val="tx1"/>
                </a:solidFill>
                <a:effectLst/>
                <a:latin typeface="+mn-lt"/>
                <a:ea typeface="+mn-ea"/>
                <a:cs typeface="+mn-cs"/>
              </a:rPr>
              <a:t>Probiotics</a:t>
            </a:r>
            <a:r>
              <a:rPr lang="en-CA" sz="1200" kern="1200">
                <a:solidFill>
                  <a:schemeClr val="tx1"/>
                </a:solidFill>
                <a:effectLst/>
                <a:latin typeface="+mn-lt"/>
                <a:ea typeface="+mn-ea"/>
                <a:cs typeface="+mn-cs"/>
              </a:rPr>
              <a:t> are live microorganisms that promote a </a:t>
            </a:r>
            <a:r>
              <a:rPr lang="en-CA" sz="1200" b="1" kern="1200">
                <a:solidFill>
                  <a:schemeClr val="tx1"/>
                </a:solidFill>
                <a:effectLst/>
                <a:latin typeface="+mn-lt"/>
                <a:ea typeface="+mn-ea"/>
                <a:cs typeface="+mn-cs"/>
              </a:rPr>
              <a:t>healthy digestive tract</a:t>
            </a:r>
            <a:r>
              <a:rPr lang="en-CA" sz="1200" kern="1200">
                <a:solidFill>
                  <a:schemeClr val="tx1"/>
                </a:solidFill>
                <a:effectLst/>
                <a:latin typeface="+mn-lt"/>
                <a:ea typeface="+mn-ea"/>
                <a:cs typeface="+mn-cs"/>
              </a:rPr>
              <a:t> and a healthy </a:t>
            </a:r>
            <a:r>
              <a:rPr lang="en-CA" sz="1200" b="1" kern="1200">
                <a:solidFill>
                  <a:schemeClr val="tx1"/>
                </a:solidFill>
                <a:effectLst/>
                <a:latin typeface="+mn-lt"/>
                <a:ea typeface="+mn-ea"/>
                <a:cs typeface="+mn-cs"/>
              </a:rPr>
              <a:t>immune system</a:t>
            </a:r>
            <a:r>
              <a:rPr lang="en-CA" sz="1200" kern="1200">
                <a:solidFill>
                  <a:schemeClr val="tx1"/>
                </a:solidFill>
                <a:effectLst/>
                <a:latin typeface="+mn-lt"/>
                <a:ea typeface="+mn-ea"/>
                <a:cs typeface="+mn-cs"/>
              </a:rPr>
              <a:t>.  These are also commonly known as friendly, good, or healthy bacteria. </a:t>
            </a:r>
          </a:p>
          <a:p>
            <a:endParaRPr lang="en-CA"/>
          </a:p>
        </p:txBody>
      </p:sp>
      <p:sp>
        <p:nvSpPr>
          <p:cNvPr id="4" name="Slide Number Placeholder 3"/>
          <p:cNvSpPr>
            <a:spLocks noGrp="1"/>
          </p:cNvSpPr>
          <p:nvPr>
            <p:ph type="sldNum" sz="quarter" idx="10"/>
          </p:nvPr>
        </p:nvSpPr>
        <p:spPr/>
        <p:txBody>
          <a:bodyPr/>
          <a:lstStyle/>
          <a:p>
            <a:fld id="{E3F00E2F-4F60-4DBA-B029-57B67F0F6C28}" type="slidenum">
              <a:rPr lang="en-CA" smtClean="0"/>
              <a:pPr/>
              <a:t>27</a:t>
            </a:fld>
            <a:endParaRPr lang="en-CA"/>
          </a:p>
        </p:txBody>
      </p:sp>
    </p:spTree>
    <p:extLst>
      <p:ext uri="{BB962C8B-B14F-4D97-AF65-F5344CB8AC3E}">
        <p14:creationId xmlns:p14="http://schemas.microsoft.com/office/powerpoint/2010/main" val="77328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a:t>Around a quarter of the world’s food supply is lost to spoilage by microbes and insects. So what can we do to outwit the microbes and ensure that we consume the food before they do? Over the years man has developed many ways of preserving foods and today’s food technologists have refined the techniques and come up with new ones.</a:t>
            </a:r>
          </a:p>
          <a:p>
            <a:r>
              <a:rPr lang="en-CA"/>
              <a:t>. . . with </a:t>
            </a:r>
            <a:r>
              <a:rPr lang="en-CA" err="1"/>
              <a:t>benefitsWe</a:t>
            </a:r>
            <a:r>
              <a:rPr lang="en-CA"/>
              <a:t> should remember that spoilage is not necessarily a bad thing. It shows us that a food has not been made or kept in the best conditions, alerting us to the possible presence of pathogenic microbes.</a:t>
            </a:r>
          </a:p>
          <a:p>
            <a:r>
              <a:rPr lang="en-CA"/>
              <a:t>Also decomposition returns the chemicals in food back to the environment, to be used again in the life cycles of Earth.</a:t>
            </a:r>
          </a:p>
          <a:p>
            <a:endParaRPr lang="en-CA"/>
          </a:p>
        </p:txBody>
      </p:sp>
      <p:sp>
        <p:nvSpPr>
          <p:cNvPr id="4" name="Slide Number Placeholder 3"/>
          <p:cNvSpPr>
            <a:spLocks noGrp="1"/>
          </p:cNvSpPr>
          <p:nvPr>
            <p:ph type="sldNum" sz="quarter" idx="10"/>
          </p:nvPr>
        </p:nvSpPr>
        <p:spPr/>
        <p:txBody>
          <a:bodyPr/>
          <a:lstStyle/>
          <a:p>
            <a:fld id="{E3F00E2F-4F60-4DBA-B029-57B67F0F6C28}" type="slidenum">
              <a:rPr lang="en-CA" smtClean="0"/>
              <a:pPr/>
              <a:t>32</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Fridge, cover, first nations salt, brine</a:t>
            </a:r>
          </a:p>
        </p:txBody>
      </p:sp>
      <p:sp>
        <p:nvSpPr>
          <p:cNvPr id="4" name="Slide Number Placeholder 3"/>
          <p:cNvSpPr>
            <a:spLocks noGrp="1"/>
          </p:cNvSpPr>
          <p:nvPr>
            <p:ph type="sldNum" sz="quarter" idx="10"/>
          </p:nvPr>
        </p:nvSpPr>
        <p:spPr/>
        <p:txBody>
          <a:bodyPr/>
          <a:lstStyle/>
          <a:p>
            <a:fld id="{E3F00E2F-4F60-4DBA-B029-57B67F0F6C28}" type="slidenum">
              <a:rPr lang="en-CA" smtClean="0"/>
              <a:pPr/>
              <a:t>33</a:t>
            </a:fld>
            <a:endParaRPr lang="en-CA"/>
          </a:p>
        </p:txBody>
      </p:sp>
    </p:spTree>
    <p:extLst>
      <p:ext uri="{BB962C8B-B14F-4D97-AF65-F5344CB8AC3E}">
        <p14:creationId xmlns:p14="http://schemas.microsoft.com/office/powerpoint/2010/main" val="1068911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Fridge, cover, first nations salt, brine</a:t>
            </a:r>
          </a:p>
        </p:txBody>
      </p:sp>
      <p:sp>
        <p:nvSpPr>
          <p:cNvPr id="4" name="Slide Number Placeholder 3"/>
          <p:cNvSpPr>
            <a:spLocks noGrp="1"/>
          </p:cNvSpPr>
          <p:nvPr>
            <p:ph type="sldNum" sz="quarter" idx="10"/>
          </p:nvPr>
        </p:nvSpPr>
        <p:spPr/>
        <p:txBody>
          <a:bodyPr/>
          <a:lstStyle/>
          <a:p>
            <a:fld id="{E3F00E2F-4F60-4DBA-B029-57B67F0F6C28}" type="slidenum">
              <a:rPr lang="en-CA" smtClean="0"/>
              <a:pPr/>
              <a:t>34</a:t>
            </a:fld>
            <a:endParaRPr lang="en-CA"/>
          </a:p>
        </p:txBody>
      </p:sp>
    </p:spTree>
    <p:extLst>
      <p:ext uri="{BB962C8B-B14F-4D97-AF65-F5344CB8AC3E}">
        <p14:creationId xmlns:p14="http://schemas.microsoft.com/office/powerpoint/2010/main" val="182492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a:buFont typeface="+mj-lt"/>
              <a:buAutoNum type="alphaUcPeriod"/>
            </a:pPr>
            <a:r>
              <a:rPr lang="en-CA"/>
              <a:t>They play a key role in </a:t>
            </a:r>
            <a:r>
              <a:rPr lang="en-CA" b="1"/>
              <a:t>nutrient cycling </a:t>
            </a:r>
            <a:r>
              <a:rPr lang="en-CA"/>
              <a:t>in the environment</a:t>
            </a:r>
          </a:p>
          <a:p>
            <a:pPr marL="514350" lvl="0" indent="-514350">
              <a:buFont typeface="+mj-lt"/>
              <a:buAutoNum type="alphaUcPeriod"/>
            </a:pPr>
            <a:r>
              <a:rPr lang="en-CA"/>
              <a:t>They are used to help make </a:t>
            </a:r>
            <a:r>
              <a:rPr lang="en-CA" b="1"/>
              <a:t>food </a:t>
            </a:r>
            <a:r>
              <a:rPr lang="en-CA"/>
              <a:t>and</a:t>
            </a:r>
            <a:r>
              <a:rPr lang="en-CA" b="1"/>
              <a:t> beverages</a:t>
            </a:r>
            <a:endParaRPr lang="en-CA"/>
          </a:p>
          <a:p>
            <a:pPr marL="514350" lvl="0" indent="-514350">
              <a:buFont typeface="+mj-lt"/>
              <a:buAutoNum type="alphaUcPeriod"/>
            </a:pPr>
            <a:r>
              <a:rPr lang="en-CA"/>
              <a:t>They are an important part of our</a:t>
            </a:r>
            <a:r>
              <a:rPr lang="en-CA" b="1"/>
              <a:t> digestive system</a:t>
            </a:r>
            <a:r>
              <a:rPr lang="en-CA"/>
              <a:t> </a:t>
            </a:r>
          </a:p>
          <a:p>
            <a:pPr marL="514350" lvl="0" indent="-514350">
              <a:buFont typeface="+mj-lt"/>
              <a:buAutoNum type="alphaUcPeriod"/>
            </a:pPr>
            <a:r>
              <a:rPr lang="en-CA"/>
              <a:t>They are used in </a:t>
            </a:r>
            <a:r>
              <a:rPr lang="en-CA" b="1"/>
              <a:t>Biotechnology</a:t>
            </a:r>
            <a:r>
              <a:rPr lang="en-CA"/>
              <a:t>: </a:t>
            </a:r>
            <a:r>
              <a:rPr lang="en-CA" err="1"/>
              <a:t>eg</a:t>
            </a:r>
            <a:r>
              <a:rPr lang="en-CA"/>
              <a:t> </a:t>
            </a:r>
            <a:r>
              <a:rPr lang="en-CA" b="1"/>
              <a:t>Genetic Engineering, bioremediation</a:t>
            </a:r>
            <a:endParaRPr lang="en-CA"/>
          </a:p>
          <a:p>
            <a:pPr marL="514350" lvl="0" indent="-514350">
              <a:buFont typeface="+mj-lt"/>
              <a:buAutoNum type="alphaUcPeriod"/>
            </a:pPr>
            <a:r>
              <a:rPr lang="en-CA"/>
              <a:t>They can be used in </a:t>
            </a:r>
            <a:r>
              <a:rPr lang="en-CA" b="1"/>
              <a:t>medicine </a:t>
            </a:r>
            <a:r>
              <a:rPr lang="en-CA"/>
              <a:t>to make </a:t>
            </a:r>
            <a:r>
              <a:rPr lang="en-CA" b="1"/>
              <a:t>antibiotics</a:t>
            </a:r>
            <a:endParaRPr lang="en-CA"/>
          </a:p>
          <a:p>
            <a:pPr marL="514350" lvl="0" indent="-514350">
              <a:buFont typeface="+mj-lt"/>
              <a:buAutoNum type="alphaUcPeriod"/>
            </a:pPr>
            <a:r>
              <a:rPr lang="en-CA"/>
              <a:t>They can be </a:t>
            </a:r>
            <a:r>
              <a:rPr lang="en-CA" b="1"/>
              <a:t>Pathogenic</a:t>
            </a:r>
            <a:r>
              <a:rPr lang="en-CA"/>
              <a:t> – cause disease </a:t>
            </a:r>
          </a:p>
          <a:p>
            <a:endParaRPr lang="en-CA"/>
          </a:p>
        </p:txBody>
      </p:sp>
      <p:sp>
        <p:nvSpPr>
          <p:cNvPr id="4" name="Slide Number Placeholder 3"/>
          <p:cNvSpPr>
            <a:spLocks noGrp="1"/>
          </p:cNvSpPr>
          <p:nvPr>
            <p:ph type="sldNum" sz="quarter" idx="10"/>
          </p:nvPr>
        </p:nvSpPr>
        <p:spPr/>
        <p:txBody>
          <a:bodyPr/>
          <a:lstStyle/>
          <a:p>
            <a:fld id="{E3F00E2F-4F60-4DBA-B029-57B67F0F6C28}" type="slidenum">
              <a:rPr lang="en-CA" smtClean="0"/>
              <a:pPr/>
              <a:t>46</a:t>
            </a:fld>
            <a:endParaRPr lang="en-CA"/>
          </a:p>
        </p:txBody>
      </p:sp>
    </p:spTree>
    <p:extLst>
      <p:ext uri="{BB962C8B-B14F-4D97-AF65-F5344CB8AC3E}">
        <p14:creationId xmlns:p14="http://schemas.microsoft.com/office/powerpoint/2010/main" val="50229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a:solidFill>
                  <a:schemeClr val="tx1"/>
                </a:solidFill>
                <a:effectLst/>
                <a:latin typeface="+mn-lt"/>
                <a:ea typeface="+mn-ea"/>
                <a:cs typeface="+mn-cs"/>
              </a:rPr>
              <a:t>Probiotics</a:t>
            </a:r>
            <a:r>
              <a:rPr lang="en-CA" sz="1200" kern="1200">
                <a:solidFill>
                  <a:schemeClr val="tx1"/>
                </a:solidFill>
                <a:effectLst/>
                <a:latin typeface="+mn-lt"/>
                <a:ea typeface="+mn-ea"/>
                <a:cs typeface="+mn-cs"/>
              </a:rPr>
              <a:t> are live microorganisms that promote a </a:t>
            </a:r>
            <a:r>
              <a:rPr lang="en-CA" sz="1200" b="1" kern="1200">
                <a:solidFill>
                  <a:schemeClr val="tx1"/>
                </a:solidFill>
                <a:effectLst/>
                <a:latin typeface="+mn-lt"/>
                <a:ea typeface="+mn-ea"/>
                <a:cs typeface="+mn-cs"/>
              </a:rPr>
              <a:t>healthy digestive tract</a:t>
            </a:r>
            <a:r>
              <a:rPr lang="en-CA" sz="1200" kern="1200">
                <a:solidFill>
                  <a:schemeClr val="tx1"/>
                </a:solidFill>
                <a:effectLst/>
                <a:latin typeface="+mn-lt"/>
                <a:ea typeface="+mn-ea"/>
                <a:cs typeface="+mn-cs"/>
              </a:rPr>
              <a:t> and a healthy </a:t>
            </a:r>
            <a:r>
              <a:rPr lang="en-CA" sz="1200" b="1" kern="1200">
                <a:solidFill>
                  <a:schemeClr val="tx1"/>
                </a:solidFill>
                <a:effectLst/>
                <a:latin typeface="+mn-lt"/>
                <a:ea typeface="+mn-ea"/>
                <a:cs typeface="+mn-cs"/>
              </a:rPr>
              <a:t>immune system</a:t>
            </a:r>
            <a:r>
              <a:rPr lang="en-CA" sz="1200" kern="1200">
                <a:solidFill>
                  <a:schemeClr val="tx1"/>
                </a:solidFill>
                <a:effectLst/>
                <a:latin typeface="+mn-lt"/>
                <a:ea typeface="+mn-ea"/>
                <a:cs typeface="+mn-cs"/>
              </a:rPr>
              <a:t>.  These are also commonly known as friendly, good, or healthy bacteria. </a:t>
            </a:r>
          </a:p>
          <a:p>
            <a:endParaRPr lang="en-CA"/>
          </a:p>
        </p:txBody>
      </p:sp>
      <p:sp>
        <p:nvSpPr>
          <p:cNvPr id="4" name="Slide Number Placeholder 3"/>
          <p:cNvSpPr>
            <a:spLocks noGrp="1"/>
          </p:cNvSpPr>
          <p:nvPr>
            <p:ph type="sldNum" sz="quarter" idx="10"/>
          </p:nvPr>
        </p:nvSpPr>
        <p:spPr/>
        <p:txBody>
          <a:bodyPr/>
          <a:lstStyle/>
          <a:p>
            <a:fld id="{E3F00E2F-4F60-4DBA-B029-57B67F0F6C28}" type="slidenum">
              <a:rPr lang="en-CA" smtClean="0"/>
              <a:pPr/>
              <a:t>49</a:t>
            </a:fld>
            <a:endParaRPr lang="en-CA"/>
          </a:p>
        </p:txBody>
      </p:sp>
    </p:spTree>
    <p:extLst>
      <p:ext uri="{BB962C8B-B14F-4D97-AF65-F5344CB8AC3E}">
        <p14:creationId xmlns:p14="http://schemas.microsoft.com/office/powerpoint/2010/main" val="82735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DE0AE34-CE9C-4D3F-AA4C-06984E7B7C25}" type="datetimeFigureOut">
              <a:rPr lang="en-CA" smtClean="0"/>
              <a:pPr/>
              <a:t>2019-02-08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17AD428-83FC-40D1-AB5D-340D85A33D83}" type="slidenum">
              <a:rPr lang="en-CA" smtClean="0"/>
              <a:pPr/>
              <a:t>‹#›</a:t>
            </a:fld>
            <a:endParaRPr lang="en-CA"/>
          </a:p>
        </p:txBody>
      </p:sp>
    </p:spTree>
    <p:extLst>
      <p:ext uri="{BB962C8B-B14F-4D97-AF65-F5344CB8AC3E}">
        <p14:creationId xmlns:p14="http://schemas.microsoft.com/office/powerpoint/2010/main" val="110831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DE0AE34-CE9C-4D3F-AA4C-06984E7B7C25}" type="datetimeFigureOut">
              <a:rPr lang="en-CA" smtClean="0"/>
              <a:pPr/>
              <a:t>2019-02-08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17AD428-83FC-40D1-AB5D-340D85A33D83}" type="slidenum">
              <a:rPr lang="en-CA" smtClean="0"/>
              <a:pPr/>
              <a:t>‹#›</a:t>
            </a:fld>
            <a:endParaRPr lang="en-CA"/>
          </a:p>
        </p:txBody>
      </p:sp>
    </p:spTree>
    <p:extLst>
      <p:ext uri="{BB962C8B-B14F-4D97-AF65-F5344CB8AC3E}">
        <p14:creationId xmlns:p14="http://schemas.microsoft.com/office/powerpoint/2010/main" val="228669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DE0AE34-CE9C-4D3F-AA4C-06984E7B7C25}" type="datetimeFigureOut">
              <a:rPr lang="en-CA" smtClean="0"/>
              <a:pPr/>
              <a:t>2019-02-08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17AD428-83FC-40D1-AB5D-340D85A33D83}" type="slidenum">
              <a:rPr lang="en-CA" smtClean="0"/>
              <a:pPr/>
              <a:t>‹#›</a:t>
            </a:fld>
            <a:endParaRPr lang="en-CA"/>
          </a:p>
        </p:txBody>
      </p:sp>
    </p:spTree>
    <p:extLst>
      <p:ext uri="{BB962C8B-B14F-4D97-AF65-F5344CB8AC3E}">
        <p14:creationId xmlns:p14="http://schemas.microsoft.com/office/powerpoint/2010/main" val="100259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CA"/>
          </a:p>
        </p:txBody>
      </p:sp>
      <p:sp>
        <p:nvSpPr>
          <p:cNvPr id="3" name="Content Placeholder 2"/>
          <p:cNvSpPr>
            <a:spLocks noGrp="1"/>
          </p:cNvSpPr>
          <p:nvPr>
            <p:ph idx="1"/>
          </p:nvPr>
        </p:nvSpPr>
        <p:spPr/>
        <p:txBody>
          <a:bodyPr/>
          <a:lstStyle>
            <a:lvl1pPr>
              <a:defRPr sz="3600"/>
            </a:lvl1pPr>
            <a:lvl2pPr>
              <a:defRPr sz="36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DE0AE34-CE9C-4D3F-AA4C-06984E7B7C25}" type="datetimeFigureOut">
              <a:rPr lang="en-CA" smtClean="0"/>
              <a:pPr/>
              <a:t>2019-02-08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17AD428-83FC-40D1-AB5D-340D85A33D83}" type="slidenum">
              <a:rPr lang="en-CA" smtClean="0"/>
              <a:pPr/>
              <a:t>‹#›</a:t>
            </a:fld>
            <a:endParaRPr lang="en-CA"/>
          </a:p>
        </p:txBody>
      </p:sp>
    </p:spTree>
    <p:extLst>
      <p:ext uri="{BB962C8B-B14F-4D97-AF65-F5344CB8AC3E}">
        <p14:creationId xmlns:p14="http://schemas.microsoft.com/office/powerpoint/2010/main" val="129968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E0AE34-CE9C-4D3F-AA4C-06984E7B7C25}" type="datetimeFigureOut">
              <a:rPr lang="en-CA" smtClean="0"/>
              <a:pPr/>
              <a:t>2019-02-08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17AD428-83FC-40D1-AB5D-340D85A33D83}" type="slidenum">
              <a:rPr lang="en-CA" smtClean="0"/>
              <a:pPr/>
              <a:t>‹#›</a:t>
            </a:fld>
            <a:endParaRPr lang="en-CA"/>
          </a:p>
        </p:txBody>
      </p:sp>
    </p:spTree>
    <p:extLst>
      <p:ext uri="{BB962C8B-B14F-4D97-AF65-F5344CB8AC3E}">
        <p14:creationId xmlns:p14="http://schemas.microsoft.com/office/powerpoint/2010/main" val="9600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DE0AE34-CE9C-4D3F-AA4C-06984E7B7C25}" type="datetimeFigureOut">
              <a:rPr lang="en-CA" smtClean="0"/>
              <a:pPr/>
              <a:t>2019-02-08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17AD428-83FC-40D1-AB5D-340D85A33D83}" type="slidenum">
              <a:rPr lang="en-CA" smtClean="0"/>
              <a:pPr/>
              <a:t>‹#›</a:t>
            </a:fld>
            <a:endParaRPr lang="en-CA"/>
          </a:p>
        </p:txBody>
      </p:sp>
    </p:spTree>
    <p:extLst>
      <p:ext uri="{BB962C8B-B14F-4D97-AF65-F5344CB8AC3E}">
        <p14:creationId xmlns:p14="http://schemas.microsoft.com/office/powerpoint/2010/main" val="41285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DE0AE34-CE9C-4D3F-AA4C-06984E7B7C25}" type="datetimeFigureOut">
              <a:rPr lang="en-CA" smtClean="0"/>
              <a:pPr/>
              <a:t>2019-02-08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17AD428-83FC-40D1-AB5D-340D85A33D83}" type="slidenum">
              <a:rPr lang="en-CA" smtClean="0"/>
              <a:pPr/>
              <a:t>‹#›</a:t>
            </a:fld>
            <a:endParaRPr lang="en-CA"/>
          </a:p>
        </p:txBody>
      </p:sp>
    </p:spTree>
    <p:extLst>
      <p:ext uri="{BB962C8B-B14F-4D97-AF65-F5344CB8AC3E}">
        <p14:creationId xmlns:p14="http://schemas.microsoft.com/office/powerpoint/2010/main" val="287290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DE0AE34-CE9C-4D3F-AA4C-06984E7B7C25}" type="datetimeFigureOut">
              <a:rPr lang="en-CA" smtClean="0"/>
              <a:pPr/>
              <a:t>2019-02-08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17AD428-83FC-40D1-AB5D-340D85A33D83}" type="slidenum">
              <a:rPr lang="en-CA" smtClean="0"/>
              <a:pPr/>
              <a:t>‹#›</a:t>
            </a:fld>
            <a:endParaRPr lang="en-CA"/>
          </a:p>
        </p:txBody>
      </p:sp>
    </p:spTree>
    <p:extLst>
      <p:ext uri="{BB962C8B-B14F-4D97-AF65-F5344CB8AC3E}">
        <p14:creationId xmlns:p14="http://schemas.microsoft.com/office/powerpoint/2010/main" val="252026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0AE34-CE9C-4D3F-AA4C-06984E7B7C25}" type="datetimeFigureOut">
              <a:rPr lang="en-CA" smtClean="0"/>
              <a:pPr/>
              <a:t>2019-02-08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17AD428-83FC-40D1-AB5D-340D85A33D83}" type="slidenum">
              <a:rPr lang="en-CA" smtClean="0"/>
              <a:pPr/>
              <a:t>‹#›</a:t>
            </a:fld>
            <a:endParaRPr lang="en-CA"/>
          </a:p>
        </p:txBody>
      </p:sp>
    </p:spTree>
    <p:extLst>
      <p:ext uri="{BB962C8B-B14F-4D97-AF65-F5344CB8AC3E}">
        <p14:creationId xmlns:p14="http://schemas.microsoft.com/office/powerpoint/2010/main" val="343910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E0AE34-CE9C-4D3F-AA4C-06984E7B7C25}" type="datetimeFigureOut">
              <a:rPr lang="en-CA" smtClean="0"/>
              <a:pPr/>
              <a:t>2019-02-08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17AD428-83FC-40D1-AB5D-340D85A33D83}" type="slidenum">
              <a:rPr lang="en-CA" smtClean="0"/>
              <a:pPr/>
              <a:t>‹#›</a:t>
            </a:fld>
            <a:endParaRPr lang="en-CA"/>
          </a:p>
        </p:txBody>
      </p:sp>
    </p:spTree>
    <p:extLst>
      <p:ext uri="{BB962C8B-B14F-4D97-AF65-F5344CB8AC3E}">
        <p14:creationId xmlns:p14="http://schemas.microsoft.com/office/powerpoint/2010/main" val="386244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E0AE34-CE9C-4D3F-AA4C-06984E7B7C25}" type="datetimeFigureOut">
              <a:rPr lang="en-CA" smtClean="0"/>
              <a:pPr/>
              <a:t>2019-02-08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17AD428-83FC-40D1-AB5D-340D85A33D83}" type="slidenum">
              <a:rPr lang="en-CA" smtClean="0"/>
              <a:pPr/>
              <a:t>‹#›</a:t>
            </a:fld>
            <a:endParaRPr lang="en-CA"/>
          </a:p>
        </p:txBody>
      </p:sp>
    </p:spTree>
    <p:extLst>
      <p:ext uri="{BB962C8B-B14F-4D97-AF65-F5344CB8AC3E}">
        <p14:creationId xmlns:p14="http://schemas.microsoft.com/office/powerpoint/2010/main" val="85379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0AE34-CE9C-4D3F-AA4C-06984E7B7C25}" type="datetimeFigureOut">
              <a:rPr lang="en-CA" smtClean="0"/>
              <a:pPr/>
              <a:t>2019-02-08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AD428-83FC-40D1-AB5D-340D85A33D83}" type="slidenum">
              <a:rPr lang="en-CA" smtClean="0"/>
              <a:pPr/>
              <a:t>‹#›</a:t>
            </a:fld>
            <a:endParaRPr lang="en-CA"/>
          </a:p>
        </p:txBody>
      </p:sp>
    </p:spTree>
    <p:extLst>
      <p:ext uri="{BB962C8B-B14F-4D97-AF65-F5344CB8AC3E}">
        <p14:creationId xmlns:p14="http://schemas.microsoft.com/office/powerpoint/2010/main" val="3475514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XuZQUEFD52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d.ted.com/lessons/what-causes-cavities-mel-rosenbe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VzPD009qTN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1X8p0vhsWRE" TargetMode="External"/><Relationship Id="rId2" Type="http://schemas.openxmlformats.org/officeDocument/2006/relationships/hyperlink" Target="https://www.youtube.com/watch?v=VzPD009qTN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7TmcXYp8xu4"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resources.schoolscience.co.uk/SGM/sgmbugs2.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a:t>Microbes</a:t>
            </a:r>
          </a:p>
        </p:txBody>
      </p:sp>
      <p:sp>
        <p:nvSpPr>
          <p:cNvPr id="3" name="Subtitle 2"/>
          <p:cNvSpPr>
            <a:spLocks noGrp="1"/>
          </p:cNvSpPr>
          <p:nvPr>
            <p:ph type="subTitle" idx="1"/>
          </p:nvPr>
        </p:nvSpPr>
        <p:spPr/>
        <p:txBody>
          <a:bodyPr/>
          <a:lstStyle/>
          <a:p>
            <a:r>
              <a:rPr lang="en-CA"/>
              <a:t>Microscopic Organisms</a:t>
            </a:r>
          </a:p>
        </p:txBody>
      </p:sp>
    </p:spTree>
    <p:extLst>
      <p:ext uri="{BB962C8B-B14F-4D97-AF65-F5344CB8AC3E}">
        <p14:creationId xmlns:p14="http://schemas.microsoft.com/office/powerpoint/2010/main" val="4193873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Moulds are also a type of Fungi</a:t>
            </a:r>
          </a:p>
        </p:txBody>
      </p:sp>
      <p:sp>
        <p:nvSpPr>
          <p:cNvPr id="3" name="Content Placeholder 2"/>
          <p:cNvSpPr>
            <a:spLocks noGrp="1"/>
          </p:cNvSpPr>
          <p:nvPr>
            <p:ph idx="1"/>
          </p:nvPr>
        </p:nvSpPr>
        <p:spPr>
          <a:xfrm>
            <a:off x="441434" y="1324303"/>
            <a:ext cx="10912366" cy="4852660"/>
          </a:xfrm>
        </p:spPr>
        <p:txBody>
          <a:bodyPr>
            <a:normAutofit/>
          </a:bodyPr>
          <a:lstStyle/>
          <a:p>
            <a:r>
              <a:rPr lang="en-CA" b="1" u="sng"/>
              <a:t>Molds</a:t>
            </a:r>
            <a:r>
              <a:rPr lang="en-CA" u="sng"/>
              <a:t> </a:t>
            </a:r>
            <a:r>
              <a:rPr lang="en-CA"/>
              <a:t>are filamentous (thread-like) eukaryotic fungi that </a:t>
            </a:r>
            <a:r>
              <a:rPr lang="en-CA" u="sng"/>
              <a:t>decompose </a:t>
            </a:r>
            <a:r>
              <a:rPr lang="en-CA"/>
              <a:t>(break down) dead organic material such as leaves, wood and plants. </a:t>
            </a:r>
          </a:p>
          <a:p>
            <a:r>
              <a:rPr lang="en-CA" i="1"/>
              <a:t>These fungi produce airborne spores.</a:t>
            </a:r>
          </a:p>
          <a:p>
            <a:r>
              <a:rPr lang="en-CA"/>
              <a:t>Examples of moulds are: </a:t>
            </a:r>
            <a:r>
              <a:rPr lang="en-CA" i="1"/>
              <a:t>Penicillium</a:t>
            </a:r>
            <a:r>
              <a:rPr lang="en-CA"/>
              <a:t>, </a:t>
            </a:r>
            <a:r>
              <a:rPr lang="en-CA" i="1" err="1"/>
              <a:t>Mucor</a:t>
            </a:r>
            <a:r>
              <a:rPr lang="en-CA"/>
              <a:t>, </a:t>
            </a:r>
            <a:r>
              <a:rPr lang="en-CA" i="1"/>
              <a:t>Aspergillus</a:t>
            </a:r>
            <a:r>
              <a:rPr lang="en-CA"/>
              <a:t>.</a:t>
            </a:r>
          </a:p>
        </p:txBody>
      </p:sp>
      <p:pic>
        <p:nvPicPr>
          <p:cNvPr id="5" name="Picture 4" descr="Image result for common types of microscopic mould">
            <a:extLst>
              <a:ext uri="{FF2B5EF4-FFF2-40B4-BE49-F238E27FC236}">
                <a16:creationId xmlns:a16="http://schemas.microsoft.com/office/drawing/2014/main" id="{C7F932CC-FFCF-4554-A5AA-04D43606C6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30082" y="4857592"/>
            <a:ext cx="2917190" cy="2000408"/>
          </a:xfrm>
          <a:prstGeom prst="rect">
            <a:avLst/>
          </a:prstGeom>
          <a:noFill/>
          <a:ln>
            <a:noFill/>
          </a:ln>
        </p:spPr>
      </p:pic>
      <p:sp>
        <p:nvSpPr>
          <p:cNvPr id="6" name="AutoShape 4" descr="Image result for is mould considered a microbe?">
            <a:extLst>
              <a:ext uri="{FF2B5EF4-FFF2-40B4-BE49-F238E27FC236}">
                <a16:creationId xmlns:a16="http://schemas.microsoft.com/office/drawing/2014/main" id="{BA0CE625-F34F-4124-BC87-65BDD5C97DC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descr="Image result for is mould considered a microbe?">
            <a:extLst>
              <a:ext uri="{FF2B5EF4-FFF2-40B4-BE49-F238E27FC236}">
                <a16:creationId xmlns:a16="http://schemas.microsoft.com/office/drawing/2014/main" id="{A238D97B-84CA-40E5-B4D1-D9189922F1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78782" y="4840208"/>
            <a:ext cx="3967480" cy="20004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E40EE-4AEC-4FD2-B758-A6C8E7929505}"/>
              </a:ext>
            </a:extLst>
          </p:cNvPr>
          <p:cNvSpPr>
            <a:spLocks noGrp="1"/>
          </p:cNvSpPr>
          <p:nvPr>
            <p:ph type="title"/>
          </p:nvPr>
        </p:nvSpPr>
        <p:spPr/>
        <p:txBody>
          <a:bodyPr/>
          <a:lstStyle/>
          <a:p>
            <a:r>
              <a:rPr lang="en-CA"/>
              <a:t>Protists</a:t>
            </a:r>
          </a:p>
        </p:txBody>
      </p:sp>
      <p:sp>
        <p:nvSpPr>
          <p:cNvPr id="3" name="Content Placeholder 2">
            <a:extLst>
              <a:ext uri="{FF2B5EF4-FFF2-40B4-BE49-F238E27FC236}">
                <a16:creationId xmlns:a16="http://schemas.microsoft.com/office/drawing/2014/main" id="{37B21A52-7678-4866-93BE-4DE9C57E99CC}"/>
              </a:ext>
            </a:extLst>
          </p:cNvPr>
          <p:cNvSpPr>
            <a:spLocks noGrp="1"/>
          </p:cNvSpPr>
          <p:nvPr>
            <p:ph idx="1"/>
          </p:nvPr>
        </p:nvSpPr>
        <p:spPr/>
        <p:txBody>
          <a:bodyPr/>
          <a:lstStyle/>
          <a:p>
            <a:r>
              <a:rPr lang="en-CA" i="1"/>
              <a:t>Protists are a classification of organisms that are primarily microscopic and unicellular.</a:t>
            </a:r>
          </a:p>
          <a:p>
            <a:r>
              <a:rPr lang="en-CA"/>
              <a:t>They include </a:t>
            </a:r>
            <a:r>
              <a:rPr lang="en-CA" err="1"/>
              <a:t>unicelluar</a:t>
            </a:r>
            <a:r>
              <a:rPr lang="en-CA"/>
              <a:t> </a:t>
            </a:r>
            <a:r>
              <a:rPr lang="en-CA" u="sng"/>
              <a:t>algae</a:t>
            </a:r>
            <a:r>
              <a:rPr lang="en-CA"/>
              <a:t> and </a:t>
            </a:r>
            <a:r>
              <a:rPr lang="en-CA" u="sng"/>
              <a:t>protozoans.</a:t>
            </a:r>
          </a:p>
        </p:txBody>
      </p:sp>
    </p:spTree>
    <p:extLst>
      <p:ext uri="{BB962C8B-B14F-4D97-AF65-F5344CB8AC3E}">
        <p14:creationId xmlns:p14="http://schemas.microsoft.com/office/powerpoint/2010/main" val="134139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Algae (Singular: Alga)</a:t>
            </a:r>
          </a:p>
        </p:txBody>
      </p:sp>
      <p:sp>
        <p:nvSpPr>
          <p:cNvPr id="3" name="Content Placeholder 2"/>
          <p:cNvSpPr>
            <a:spLocks noGrp="1"/>
          </p:cNvSpPr>
          <p:nvPr>
            <p:ph idx="1"/>
          </p:nvPr>
        </p:nvSpPr>
        <p:spPr/>
        <p:txBody>
          <a:bodyPr>
            <a:normAutofit/>
          </a:bodyPr>
          <a:lstStyle/>
          <a:p>
            <a:r>
              <a:rPr lang="en-CA"/>
              <a:t>Contain chlorophyll and carry out photosynthesis and usually live in </a:t>
            </a:r>
            <a:r>
              <a:rPr lang="en-CA" u="sng"/>
              <a:t>aquatic</a:t>
            </a:r>
            <a:r>
              <a:rPr lang="en-CA"/>
              <a:t> environments</a:t>
            </a:r>
          </a:p>
          <a:p>
            <a:r>
              <a:rPr lang="en-CA" i="1"/>
              <a:t>Many algae are macroscopic e.g. </a:t>
            </a:r>
            <a:r>
              <a:rPr lang="en-CA" b="1" i="1"/>
              <a:t>seaweed </a:t>
            </a:r>
            <a:r>
              <a:rPr lang="en-CA" i="1"/>
              <a:t>so these are not microbes.</a:t>
            </a:r>
          </a:p>
          <a:p>
            <a:r>
              <a:rPr lang="en-CA" i="1"/>
              <a:t>Microscopic algae are single celled - e.g. </a:t>
            </a:r>
            <a:r>
              <a:rPr lang="en-CA" b="1" i="1"/>
              <a:t>diatoms</a:t>
            </a:r>
            <a:endParaRPr lang="en-CA" i="1"/>
          </a:p>
          <a:p>
            <a:r>
              <a:rPr lang="en-CA" i="1"/>
              <a:t>Can be either in colonies e.g. </a:t>
            </a:r>
            <a:r>
              <a:rPr lang="en-CA" b="1" i="1" err="1"/>
              <a:t>Volvox</a:t>
            </a:r>
            <a:endParaRPr lang="en-CA" i="1"/>
          </a:p>
          <a:p>
            <a:r>
              <a:rPr lang="en-CA" i="1"/>
              <a:t> or appear in filaments e.g. </a:t>
            </a:r>
            <a:r>
              <a:rPr lang="en-CA" b="1" i="1"/>
              <a:t>Spirogyra</a:t>
            </a:r>
            <a:r>
              <a:rPr lang="en-CA" i="1"/>
              <a:t>.</a:t>
            </a:r>
          </a:p>
          <a:p>
            <a:pPr>
              <a:buNone/>
            </a:pPr>
            <a:endParaRPr lang="en-CA"/>
          </a:p>
          <a:p>
            <a:endParaRPr lang="en-CA"/>
          </a:p>
        </p:txBody>
      </p:sp>
      <p:pic>
        <p:nvPicPr>
          <p:cNvPr id="4" name="Picture 3" descr="Spirogyra photomicrograph"/>
          <p:cNvPicPr/>
          <p:nvPr/>
        </p:nvPicPr>
        <p:blipFill>
          <a:blip r:embed="rId2"/>
          <a:srcRect/>
          <a:stretch>
            <a:fillRect/>
          </a:stretch>
        </p:blipFill>
        <p:spPr bwMode="auto">
          <a:xfrm>
            <a:off x="7721982" y="-46233"/>
            <a:ext cx="3376941" cy="1632033"/>
          </a:xfrm>
          <a:prstGeom prst="rect">
            <a:avLst/>
          </a:prstGeom>
          <a:noFill/>
          <a:ln w="9525">
            <a:noFill/>
            <a:miter lim="800000"/>
            <a:headEnd/>
            <a:tailEnd/>
          </a:ln>
        </p:spPr>
      </p:pic>
      <p:pic>
        <p:nvPicPr>
          <p:cNvPr id="5" name="Picture 4" descr="Alga photomicrograph"/>
          <p:cNvPicPr/>
          <p:nvPr/>
        </p:nvPicPr>
        <p:blipFill>
          <a:blip r:embed="rId3"/>
          <a:srcRect/>
          <a:stretch>
            <a:fillRect/>
          </a:stretch>
        </p:blipFill>
        <p:spPr bwMode="auto">
          <a:xfrm>
            <a:off x="8749863" y="4807276"/>
            <a:ext cx="3008236" cy="184577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Protozoa (Singular: protozoan)</a:t>
            </a:r>
          </a:p>
        </p:txBody>
      </p:sp>
      <p:sp>
        <p:nvSpPr>
          <p:cNvPr id="3" name="Content Placeholder 2"/>
          <p:cNvSpPr>
            <a:spLocks noGrp="1"/>
          </p:cNvSpPr>
          <p:nvPr>
            <p:ph idx="1"/>
          </p:nvPr>
        </p:nvSpPr>
        <p:spPr>
          <a:xfrm>
            <a:off x="838200" y="1825625"/>
            <a:ext cx="7391400" cy="4351338"/>
          </a:xfrm>
        </p:spPr>
        <p:txBody>
          <a:bodyPr>
            <a:normAutofit fontScale="85000" lnSpcReduction="20000"/>
          </a:bodyPr>
          <a:lstStyle/>
          <a:p>
            <a:r>
              <a:rPr lang="en-CA" i="1"/>
              <a:t>can be found in </a:t>
            </a:r>
            <a:r>
              <a:rPr lang="en-CA"/>
              <a:t>Protozoa are single celled eukaryotic organisms lacking cell wall</a:t>
            </a:r>
          </a:p>
          <a:p>
            <a:r>
              <a:rPr lang="en-CA" i="1"/>
              <a:t>aquatic environments or in the soil. </a:t>
            </a:r>
          </a:p>
          <a:p>
            <a:r>
              <a:rPr lang="en-CA" u="sng"/>
              <a:t>Amoeba</a:t>
            </a:r>
            <a:r>
              <a:rPr lang="en-CA"/>
              <a:t> has a very fluid shape and simple internal organization with few specialised organelles</a:t>
            </a:r>
          </a:p>
          <a:p>
            <a:r>
              <a:rPr lang="en-CA" u="sng"/>
              <a:t>Paramecium </a:t>
            </a:r>
            <a:r>
              <a:rPr lang="en-CA"/>
              <a:t>has a fixed shape, complex internal organisation and many specialised organelles.</a:t>
            </a:r>
          </a:p>
          <a:p>
            <a:r>
              <a:rPr lang="en-CA"/>
              <a:t>Many protozoa are parasitic in other animals, including humans.</a:t>
            </a:r>
          </a:p>
          <a:p>
            <a:pPr marL="0" indent="0">
              <a:buNone/>
            </a:pPr>
            <a:endParaRPr lang="en-CA"/>
          </a:p>
          <a:p>
            <a:endParaRPr lang="en-CA"/>
          </a:p>
        </p:txBody>
      </p:sp>
      <p:pic>
        <p:nvPicPr>
          <p:cNvPr id="4" name="Picture 3" descr="Image result for amoeba image"/>
          <p:cNvPicPr/>
          <p:nvPr/>
        </p:nvPicPr>
        <p:blipFill>
          <a:blip r:embed="rId2"/>
          <a:srcRect/>
          <a:stretch>
            <a:fillRect/>
          </a:stretch>
        </p:blipFill>
        <p:spPr bwMode="auto">
          <a:xfrm>
            <a:off x="8217577" y="275272"/>
            <a:ext cx="3471503" cy="3268028"/>
          </a:xfrm>
          <a:prstGeom prst="rect">
            <a:avLst/>
          </a:prstGeom>
          <a:noFill/>
          <a:ln w="9525">
            <a:noFill/>
            <a:miter lim="800000"/>
            <a:headEnd/>
            <a:tailEnd/>
          </a:ln>
        </p:spPr>
      </p:pic>
      <p:pic>
        <p:nvPicPr>
          <p:cNvPr id="80898" name="Picture 2" descr="Image result for paramecium image"/>
          <p:cNvPicPr>
            <a:picLocks noChangeAspect="1" noChangeArrowheads="1"/>
          </p:cNvPicPr>
          <p:nvPr/>
        </p:nvPicPr>
        <p:blipFill>
          <a:blip r:embed="rId3" cstate="print"/>
          <a:srcRect/>
          <a:stretch>
            <a:fillRect/>
          </a:stretch>
        </p:blipFill>
        <p:spPr bwMode="auto">
          <a:xfrm>
            <a:off x="8181522" y="4144962"/>
            <a:ext cx="3487872" cy="227869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41FF5-C4DC-43DF-B3AB-7A6108F9C974}"/>
              </a:ext>
            </a:extLst>
          </p:cNvPr>
          <p:cNvSpPr>
            <a:spLocks noGrp="1"/>
          </p:cNvSpPr>
          <p:nvPr>
            <p:ph type="title"/>
          </p:nvPr>
        </p:nvSpPr>
        <p:spPr>
          <a:xfrm>
            <a:off x="283780" y="365125"/>
            <a:ext cx="3484180" cy="1325563"/>
          </a:xfrm>
        </p:spPr>
        <p:txBody>
          <a:bodyPr>
            <a:normAutofit/>
          </a:bodyPr>
          <a:lstStyle/>
          <a:p>
            <a:r>
              <a:rPr lang="en-CA" err="1"/>
              <a:t>Eg.</a:t>
            </a:r>
            <a:r>
              <a:rPr lang="en-CA"/>
              <a:t> Giardia (Beaver Fever)</a:t>
            </a:r>
          </a:p>
        </p:txBody>
      </p:sp>
      <p:pic>
        <p:nvPicPr>
          <p:cNvPr id="1026" name="Picture 2" descr="Giardia intestinalis life cycle">
            <a:extLst>
              <a:ext uri="{FF2B5EF4-FFF2-40B4-BE49-F238E27FC236}">
                <a16:creationId xmlns:a16="http://schemas.microsoft.com/office/drawing/2014/main" id="{C5FFCA2E-5BE2-46BD-91C8-F33BBC63737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4876"/>
          <a:stretch/>
        </p:blipFill>
        <p:spPr bwMode="auto">
          <a:xfrm>
            <a:off x="4248887" y="141890"/>
            <a:ext cx="794311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61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Viruses (Singular: virus)</a:t>
            </a:r>
          </a:p>
        </p:txBody>
      </p:sp>
      <p:sp>
        <p:nvSpPr>
          <p:cNvPr id="3" name="Content Placeholder 2"/>
          <p:cNvSpPr>
            <a:spLocks noGrp="1"/>
          </p:cNvSpPr>
          <p:nvPr>
            <p:ph idx="1"/>
          </p:nvPr>
        </p:nvSpPr>
        <p:spPr/>
        <p:txBody>
          <a:bodyPr>
            <a:normAutofit/>
          </a:bodyPr>
          <a:lstStyle/>
          <a:p>
            <a:r>
              <a:rPr lang="en-CA"/>
              <a:t>Viruses are </a:t>
            </a:r>
            <a:r>
              <a:rPr lang="en-CA" b="1" u="sng"/>
              <a:t>not living </a:t>
            </a:r>
            <a:r>
              <a:rPr lang="en-CA"/>
              <a:t>but are still considered microbes</a:t>
            </a:r>
          </a:p>
          <a:p>
            <a:r>
              <a:rPr lang="en-CA"/>
              <a:t>can only be seen under an </a:t>
            </a:r>
            <a:r>
              <a:rPr lang="en-CA" b="1" u="sng"/>
              <a:t>electron microscope</a:t>
            </a:r>
          </a:p>
          <a:p>
            <a:r>
              <a:rPr lang="en-CA"/>
              <a:t>have no </a:t>
            </a:r>
            <a:r>
              <a:rPr lang="en-CA" u="sng"/>
              <a:t>cellular </a:t>
            </a:r>
            <a:r>
              <a:rPr lang="en-CA"/>
              <a:t>structure</a:t>
            </a:r>
          </a:p>
          <a:p>
            <a:r>
              <a:rPr lang="en-CA"/>
              <a:t> Examples: </a:t>
            </a:r>
            <a:r>
              <a:rPr lang="en-CA" u="sng"/>
              <a:t>measles, chicken pox, influenza (flu) and AIDS.</a:t>
            </a:r>
          </a:p>
          <a:p>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Check your understanding</a:t>
            </a:r>
          </a:p>
        </p:txBody>
      </p:sp>
      <p:sp>
        <p:nvSpPr>
          <p:cNvPr id="5" name="Content Placeholder 4"/>
          <p:cNvSpPr>
            <a:spLocks noGrp="1"/>
          </p:cNvSpPr>
          <p:nvPr>
            <p:ph idx="1"/>
          </p:nvPr>
        </p:nvSpPr>
        <p:spPr/>
        <p:txBody>
          <a:bodyPr/>
          <a:lstStyle/>
          <a:p>
            <a:r>
              <a:rPr lang="en-CA"/>
              <a:t>Explain why a microscope is needed to see micro-organisms.</a:t>
            </a:r>
          </a:p>
          <a:p>
            <a:r>
              <a:rPr lang="en-CA"/>
              <a:t>Suggest some roles you think micro-organisms play in our environment.</a:t>
            </a:r>
          </a:p>
        </p:txBody>
      </p:sp>
    </p:spTree>
    <p:extLst>
      <p:ext uri="{BB962C8B-B14F-4D97-AF65-F5344CB8AC3E}">
        <p14:creationId xmlns:p14="http://schemas.microsoft.com/office/powerpoint/2010/main" val="3152146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What do microbes do?</a:t>
            </a:r>
          </a:p>
        </p:txBody>
      </p:sp>
      <p:sp>
        <p:nvSpPr>
          <p:cNvPr id="3" name="Content Placeholder 2"/>
          <p:cNvSpPr>
            <a:spLocks noGrp="1"/>
          </p:cNvSpPr>
          <p:nvPr>
            <p:ph idx="1"/>
          </p:nvPr>
        </p:nvSpPr>
        <p:spPr>
          <a:xfrm>
            <a:off x="838200" y="1825625"/>
            <a:ext cx="10515600" cy="4858954"/>
          </a:xfrm>
        </p:spPr>
        <p:txBody>
          <a:bodyPr vert="horz" lIns="91440" tIns="45720" rIns="91440" bIns="45720" rtlCol="0" anchor="t">
            <a:normAutofit/>
          </a:bodyPr>
          <a:lstStyle/>
          <a:p>
            <a:r>
              <a:rPr lang="en-CA"/>
              <a:t>Some microbes are beneficial, some are </a:t>
            </a:r>
            <a:r>
              <a:rPr lang="en-CA" u="sng"/>
              <a:t>harmful</a:t>
            </a:r>
            <a:r>
              <a:rPr lang="en-CA"/>
              <a:t> but </a:t>
            </a:r>
            <a:r>
              <a:rPr lang="en-CA" u="sng"/>
              <a:t>most are completely harmless</a:t>
            </a:r>
            <a:r>
              <a:rPr lang="en-CA"/>
              <a:t>. </a:t>
            </a:r>
          </a:p>
          <a:p>
            <a:endParaRPr lang="en-US"/>
          </a:p>
          <a:p>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95F2-09B6-4BF3-88E2-50CFE6C4ACCF}"/>
              </a:ext>
            </a:extLst>
          </p:cNvPr>
          <p:cNvSpPr>
            <a:spLocks noGrp="1"/>
          </p:cNvSpPr>
          <p:nvPr>
            <p:ph type="title"/>
          </p:nvPr>
        </p:nvSpPr>
        <p:spPr/>
        <p:txBody>
          <a:bodyPr/>
          <a:lstStyle/>
          <a:p>
            <a:r>
              <a:rPr lang="en-CA"/>
              <a:t>Harmful Microbes</a:t>
            </a:r>
          </a:p>
        </p:txBody>
      </p:sp>
      <p:sp>
        <p:nvSpPr>
          <p:cNvPr id="3" name="Content Placeholder 2">
            <a:extLst>
              <a:ext uri="{FF2B5EF4-FFF2-40B4-BE49-F238E27FC236}">
                <a16:creationId xmlns:a16="http://schemas.microsoft.com/office/drawing/2014/main" id="{81978B88-38B7-4862-8F61-220359436014}"/>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CA" i="1" dirty="0"/>
              <a:t>Some cause </a:t>
            </a:r>
            <a:r>
              <a:rPr lang="en-CA" i="1" u="sng" dirty="0"/>
              <a:t>diseases </a:t>
            </a:r>
            <a:r>
              <a:rPr lang="en-CA" i="1" dirty="0"/>
              <a:t>like ‘flu and malaria, </a:t>
            </a:r>
            <a:endParaRPr lang="en-CA" i="1" dirty="0">
              <a:cs typeface="Calibri"/>
            </a:endParaRPr>
          </a:p>
          <a:p>
            <a:r>
              <a:rPr lang="en-CA" i="1" dirty="0"/>
              <a:t>Some </a:t>
            </a:r>
            <a:r>
              <a:rPr lang="en-CA" i="1" u="sng" dirty="0"/>
              <a:t>spoil our food</a:t>
            </a:r>
            <a:endParaRPr lang="en-US" i="1" u="sng" dirty="0">
              <a:cs typeface="Calibri"/>
            </a:endParaRPr>
          </a:p>
          <a:p>
            <a:r>
              <a:rPr lang="en-CA" i="1" dirty="0"/>
              <a:t>Some cause </a:t>
            </a:r>
            <a:r>
              <a:rPr lang="en-CA" i="1" u="sng" dirty="0"/>
              <a:t>food poisoning</a:t>
            </a:r>
            <a:endParaRPr lang="en-CA" i="1" u="sng" dirty="0">
              <a:cs typeface="Calibri"/>
            </a:endParaRPr>
          </a:p>
          <a:p>
            <a:r>
              <a:rPr lang="en-CA" i="1" dirty="0"/>
              <a:t>Some cause </a:t>
            </a:r>
            <a:r>
              <a:rPr lang="en-CA" i="1" u="sng" dirty="0"/>
              <a:t>cavities</a:t>
            </a:r>
            <a:endParaRPr lang="en-CA" i="1" u="sng" dirty="0">
              <a:cs typeface="Calibri"/>
            </a:endParaRPr>
          </a:p>
          <a:p>
            <a:endParaRPr lang="en-CA"/>
          </a:p>
        </p:txBody>
      </p:sp>
      <p:pic>
        <p:nvPicPr>
          <p:cNvPr id="1026" name="Picture 2" descr="Image result for sick in bed">
            <a:extLst>
              <a:ext uri="{FF2B5EF4-FFF2-40B4-BE49-F238E27FC236}">
                <a16:creationId xmlns:a16="http://schemas.microsoft.com/office/drawing/2014/main" id="{96D4B009-DBF9-43B5-B1AF-C069ADE2B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9055" y="1418896"/>
            <a:ext cx="2812826" cy="1829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oldy food">
            <a:extLst>
              <a:ext uri="{FF2B5EF4-FFF2-40B4-BE49-F238E27FC236}">
                <a16:creationId xmlns:a16="http://schemas.microsoft.com/office/drawing/2014/main" id="{FD8D9CCE-28B0-44C7-AA7A-4D9795E0A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436" y="2403722"/>
            <a:ext cx="2596055" cy="15975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ood poisoning">
            <a:extLst>
              <a:ext uri="{FF2B5EF4-FFF2-40B4-BE49-F238E27FC236}">
                <a16:creationId xmlns:a16="http://schemas.microsoft.com/office/drawing/2014/main" id="{E5D69F4B-9761-45E4-A228-86683D1D6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127" y="4001295"/>
            <a:ext cx="4336480" cy="28567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avities images">
            <a:extLst>
              <a:ext uri="{FF2B5EF4-FFF2-40B4-BE49-F238E27FC236}">
                <a16:creationId xmlns:a16="http://schemas.microsoft.com/office/drawing/2014/main" id="{736DEFDA-7758-4400-9322-9E18A71CDC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74" y="4381500"/>
            <a:ext cx="38100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058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Microbes can cause disease</a:t>
            </a:r>
          </a:p>
        </p:txBody>
      </p:sp>
      <p:sp>
        <p:nvSpPr>
          <p:cNvPr id="3" name="Content Placeholder 2"/>
          <p:cNvSpPr>
            <a:spLocks noGrp="1"/>
          </p:cNvSpPr>
          <p:nvPr>
            <p:ph idx="1"/>
          </p:nvPr>
        </p:nvSpPr>
        <p:spPr>
          <a:xfrm>
            <a:off x="213361" y="1690688"/>
            <a:ext cx="8313420" cy="4802187"/>
          </a:xfrm>
        </p:spPr>
        <p:txBody>
          <a:bodyPr vert="horz" lIns="91440" tIns="45720" rIns="91440" bIns="45720" rtlCol="0" anchor="t">
            <a:normAutofit fontScale="92500" lnSpcReduction="10000"/>
          </a:bodyPr>
          <a:lstStyle/>
          <a:p>
            <a:r>
              <a:rPr lang="en-CA" dirty="0"/>
              <a:t>Microorganisms that cause </a:t>
            </a:r>
            <a:r>
              <a:rPr lang="en-CA" b="1" dirty="0"/>
              <a:t>diseases </a:t>
            </a:r>
            <a:r>
              <a:rPr lang="en-CA" dirty="0"/>
              <a:t>are called pathogens (are said to be </a:t>
            </a:r>
            <a:r>
              <a:rPr lang="en-CA" b="1" dirty="0"/>
              <a:t>pathogenic)</a:t>
            </a:r>
            <a:r>
              <a:rPr lang="en-CA" dirty="0"/>
              <a:t>.</a:t>
            </a:r>
          </a:p>
          <a:p>
            <a:r>
              <a:rPr lang="en-CA" dirty="0"/>
              <a:t>Diseases can be caused by </a:t>
            </a:r>
            <a:endParaRPr lang="en-CA" dirty="0">
              <a:cs typeface="Calibri"/>
            </a:endParaRPr>
          </a:p>
          <a:p>
            <a:pPr lvl="1"/>
            <a:r>
              <a:rPr lang="en-CA" b="1" u="sng" dirty="0"/>
              <a:t>Viruses</a:t>
            </a:r>
            <a:r>
              <a:rPr lang="en-CA" u="sng" dirty="0"/>
              <a:t>: </a:t>
            </a:r>
            <a:r>
              <a:rPr lang="en-CA" dirty="0"/>
              <a:t>mumps, measles, chickenpox, Ebola, and rubella. small pox, measles, influenza, HIV, </a:t>
            </a:r>
            <a:endParaRPr lang="en-CA" dirty="0">
              <a:cs typeface="Calibri"/>
            </a:endParaRPr>
          </a:p>
          <a:p>
            <a:pPr lvl="1"/>
            <a:r>
              <a:rPr lang="en-CA" b="1" u="sng" dirty="0"/>
              <a:t>Bacteria: </a:t>
            </a:r>
            <a:r>
              <a:rPr lang="en-CA" dirty="0"/>
              <a:t>tuberculosis (TB), whooping cough, Salmonella, Listeria and E. coli</a:t>
            </a:r>
            <a:endParaRPr lang="en-CA" dirty="0">
              <a:cs typeface="Calibri"/>
            </a:endParaRPr>
          </a:p>
          <a:p>
            <a:pPr lvl="1"/>
            <a:r>
              <a:rPr lang="en-CA" b="1" u="sng" dirty="0"/>
              <a:t>Yeast: </a:t>
            </a:r>
            <a:r>
              <a:rPr lang="en-CA" dirty="0"/>
              <a:t>Athlete's foot, thrush</a:t>
            </a:r>
            <a:endParaRPr lang="en-CA" dirty="0">
              <a:cs typeface="Calibri"/>
            </a:endParaRPr>
          </a:p>
          <a:p>
            <a:pPr lvl="1"/>
            <a:r>
              <a:rPr lang="en-CA" u="sng" dirty="0"/>
              <a:t>Protozoa: </a:t>
            </a:r>
            <a:r>
              <a:rPr lang="en-CA" dirty="0"/>
              <a:t>Beaver Fever</a:t>
            </a:r>
            <a:endParaRPr lang="en-CA" dirty="0">
              <a:cs typeface="Calibri"/>
            </a:endParaRPr>
          </a:p>
          <a:p>
            <a:pPr lvl="1"/>
            <a:endParaRPr lang="en-CA" sz="2800"/>
          </a:p>
          <a:p>
            <a:endParaRPr lang="en-CA"/>
          </a:p>
          <a:p>
            <a:endParaRPr lang="en-CA"/>
          </a:p>
          <a:p>
            <a:endParaRPr lang="en-CA"/>
          </a:p>
          <a:p>
            <a:endParaRPr lang="en-CA"/>
          </a:p>
        </p:txBody>
      </p:sp>
      <p:pic>
        <p:nvPicPr>
          <p:cNvPr id="10" name="Picture 9" descr="Illustration of a boy in bed with chicken pox"/>
          <p:cNvPicPr/>
          <p:nvPr/>
        </p:nvPicPr>
        <p:blipFill>
          <a:blip r:embed="rId2">
            <a:extLst>
              <a:ext uri="{28A0092B-C50C-407E-A947-70E740481C1C}">
                <a14:useLocalDpi xmlns:a14="http://schemas.microsoft.com/office/drawing/2010/main" val="0"/>
              </a:ext>
            </a:extLst>
          </a:blip>
          <a:srcRect/>
          <a:stretch>
            <a:fillRect/>
          </a:stretch>
        </p:blipFill>
        <p:spPr bwMode="auto">
          <a:xfrm>
            <a:off x="9135122" y="361156"/>
            <a:ext cx="2450910" cy="2267897"/>
          </a:xfrm>
          <a:prstGeom prst="rect">
            <a:avLst/>
          </a:prstGeom>
          <a:noFill/>
          <a:ln>
            <a:noFill/>
          </a:ln>
        </p:spPr>
      </p:pic>
      <p:pic>
        <p:nvPicPr>
          <p:cNvPr id="5" name="Picture 5" descr="A close up of food&#10;&#10;Description generated with very high confidence">
            <a:extLst>
              <a:ext uri="{FF2B5EF4-FFF2-40B4-BE49-F238E27FC236}">
                <a16:creationId xmlns:a16="http://schemas.microsoft.com/office/drawing/2014/main" id="{20A5641A-C492-467A-8269-7C5608BA1350}"/>
              </a:ext>
            </a:extLst>
          </p:cNvPr>
          <p:cNvPicPr>
            <a:picLocks noChangeAspect="1"/>
          </p:cNvPicPr>
          <p:nvPr/>
        </p:nvPicPr>
        <p:blipFill>
          <a:blip r:embed="rId3"/>
          <a:stretch>
            <a:fillRect/>
          </a:stretch>
        </p:blipFill>
        <p:spPr>
          <a:xfrm>
            <a:off x="8786453" y="2694088"/>
            <a:ext cx="2743200" cy="1543507"/>
          </a:xfrm>
          <a:prstGeom prst="rect">
            <a:avLst/>
          </a:prstGeom>
        </p:spPr>
      </p:pic>
      <p:pic>
        <p:nvPicPr>
          <p:cNvPr id="7" name="Picture 7" descr="A close up of a hand&#10;&#10;Description generated with very high confidence">
            <a:extLst>
              <a:ext uri="{FF2B5EF4-FFF2-40B4-BE49-F238E27FC236}">
                <a16:creationId xmlns:a16="http://schemas.microsoft.com/office/drawing/2014/main" id="{F36A19A0-F536-4A10-B79A-53D4E7D53FCD}"/>
              </a:ext>
            </a:extLst>
          </p:cNvPr>
          <p:cNvPicPr>
            <a:picLocks noChangeAspect="1"/>
          </p:cNvPicPr>
          <p:nvPr/>
        </p:nvPicPr>
        <p:blipFill>
          <a:blip r:embed="rId4"/>
          <a:stretch>
            <a:fillRect/>
          </a:stretch>
        </p:blipFill>
        <p:spPr>
          <a:xfrm>
            <a:off x="8865080" y="4240431"/>
            <a:ext cx="2743200" cy="1540158"/>
          </a:xfrm>
          <a:prstGeom prst="rect">
            <a:avLst/>
          </a:prstGeom>
        </p:spPr>
      </p:pic>
    </p:spTree>
    <p:extLst>
      <p:ext uri="{BB962C8B-B14F-4D97-AF65-F5344CB8AC3E}">
        <p14:creationId xmlns:p14="http://schemas.microsoft.com/office/powerpoint/2010/main" val="59981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Microbes Intro Video</a:t>
            </a:r>
          </a:p>
        </p:txBody>
      </p:sp>
      <p:sp>
        <p:nvSpPr>
          <p:cNvPr id="3" name="Content Placeholder 2"/>
          <p:cNvSpPr>
            <a:spLocks noGrp="1"/>
          </p:cNvSpPr>
          <p:nvPr>
            <p:ph idx="1"/>
          </p:nvPr>
        </p:nvSpPr>
        <p:spPr/>
        <p:txBody>
          <a:bodyPr/>
          <a:lstStyle/>
          <a:p>
            <a:pPr>
              <a:buNone/>
            </a:pPr>
            <a:r>
              <a:rPr lang="en-CA">
                <a:hlinkClick r:id="rId2"/>
              </a:rPr>
              <a:t>https://www.youtube.com/watch?v=XuZQUEFD52I</a:t>
            </a:r>
            <a:endParaRPr lang="en-CA"/>
          </a:p>
          <a:p>
            <a:endParaRPr lang="en-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Microbes can cause Food Poisoning</a:t>
            </a:r>
          </a:p>
        </p:txBody>
      </p:sp>
      <p:sp>
        <p:nvSpPr>
          <p:cNvPr id="3" name="Content Placeholder 2"/>
          <p:cNvSpPr>
            <a:spLocks noGrp="1"/>
          </p:cNvSpPr>
          <p:nvPr>
            <p:ph idx="1"/>
          </p:nvPr>
        </p:nvSpPr>
        <p:spPr>
          <a:xfrm>
            <a:off x="838200" y="1825624"/>
            <a:ext cx="6459071" cy="5032375"/>
          </a:xfrm>
        </p:spPr>
        <p:txBody>
          <a:bodyPr>
            <a:normAutofit/>
          </a:bodyPr>
          <a:lstStyle/>
          <a:p>
            <a:pPr marL="0" indent="0">
              <a:buNone/>
            </a:pPr>
            <a:r>
              <a:rPr lang="en-CA"/>
              <a:t>Uncooked foods (especially meat) can contain </a:t>
            </a:r>
            <a:r>
              <a:rPr lang="en-CA" b="1"/>
              <a:t>bacteria</a:t>
            </a:r>
            <a:r>
              <a:rPr lang="en-CA"/>
              <a:t>. </a:t>
            </a:r>
          </a:p>
          <a:p>
            <a:pPr marL="0" indent="0">
              <a:buNone/>
            </a:pPr>
            <a:r>
              <a:rPr lang="en-CA" i="1"/>
              <a:t>The bacteria are killed when the food is cooked properly. </a:t>
            </a:r>
          </a:p>
          <a:p>
            <a:pPr marL="0" indent="0">
              <a:buNone/>
            </a:pPr>
            <a:r>
              <a:rPr lang="en-CA" i="1"/>
              <a:t>But if you eat food that has not been cooked properly, the bacteria may survive and make you feel very ill.</a:t>
            </a:r>
          </a:p>
          <a:p>
            <a:pPr marL="0" indent="0">
              <a:buNone/>
            </a:pPr>
            <a:r>
              <a:rPr lang="en-CA" b="1" i="1"/>
              <a:t>Salmonella, E. coli, Listeria</a:t>
            </a:r>
          </a:p>
          <a:p>
            <a:pPr marL="0" indent="0">
              <a:buNone/>
            </a:pPr>
            <a:endParaRPr lang="en-CA" b="1"/>
          </a:p>
          <a:p>
            <a:pPr marL="0" indent="0">
              <a:buNone/>
            </a:pPr>
            <a:endParaRPr lang="en-CA"/>
          </a:p>
          <a:p>
            <a:endParaRPr lang="en-CA"/>
          </a:p>
          <a:p>
            <a:endParaRPr lang="en-CA"/>
          </a:p>
        </p:txBody>
      </p:sp>
      <p:pic>
        <p:nvPicPr>
          <p:cNvPr id="5" name="Picture 4" descr="Illustration of uncooked chicken drumsticks. The micro-organisms are highlighted"/>
          <p:cNvPicPr/>
          <p:nvPr/>
        </p:nvPicPr>
        <p:blipFill>
          <a:blip r:embed="rId3">
            <a:extLst>
              <a:ext uri="{28A0092B-C50C-407E-A947-70E740481C1C}">
                <a14:useLocalDpi xmlns:a14="http://schemas.microsoft.com/office/drawing/2010/main" val="0"/>
              </a:ext>
            </a:extLst>
          </a:blip>
          <a:srcRect/>
          <a:stretch>
            <a:fillRect/>
          </a:stretch>
        </p:blipFill>
        <p:spPr bwMode="auto">
          <a:xfrm>
            <a:off x="7297271" y="1552239"/>
            <a:ext cx="4732020" cy="2560319"/>
          </a:xfrm>
          <a:prstGeom prst="rect">
            <a:avLst/>
          </a:prstGeom>
          <a:noFill/>
          <a:ln>
            <a:noFill/>
          </a:ln>
        </p:spPr>
      </p:pic>
    </p:spTree>
    <p:extLst>
      <p:ext uri="{BB962C8B-B14F-4D97-AF65-F5344CB8AC3E}">
        <p14:creationId xmlns:p14="http://schemas.microsoft.com/office/powerpoint/2010/main" val="4104828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Microbes can cause Cavities</a:t>
            </a:r>
          </a:p>
        </p:txBody>
      </p:sp>
      <p:sp>
        <p:nvSpPr>
          <p:cNvPr id="3" name="Content Placeholder 2"/>
          <p:cNvSpPr>
            <a:spLocks noGrp="1"/>
          </p:cNvSpPr>
          <p:nvPr>
            <p:ph idx="1"/>
          </p:nvPr>
        </p:nvSpPr>
        <p:spPr/>
        <p:txBody>
          <a:bodyPr/>
          <a:lstStyle/>
          <a:p>
            <a:pPr marL="0" indent="0">
              <a:buNone/>
            </a:pPr>
            <a:r>
              <a:rPr lang="en-CA"/>
              <a:t>Bacteria left in your mouth by not brushing your teeth properly can cause a tooth infection. </a:t>
            </a:r>
          </a:p>
          <a:p>
            <a:pPr marL="0" indent="0">
              <a:buNone/>
            </a:pPr>
            <a:r>
              <a:rPr lang="en-CA"/>
              <a:t>Bacteria left in your mouth could also cause an infection in your ear</a:t>
            </a:r>
          </a:p>
          <a:p>
            <a:pPr>
              <a:buNone/>
            </a:pPr>
            <a:r>
              <a:rPr lang="en-CA">
                <a:hlinkClick r:id="rId3"/>
              </a:rPr>
              <a:t>https://ed.ted.com/lessons/what-causes-cavities-mel-rosenberg#review</a:t>
            </a:r>
            <a:endParaRPr lang="en-CA"/>
          </a:p>
          <a:p>
            <a:pPr>
              <a:buNone/>
            </a:pPr>
            <a:endParaRPr lang="en-CA"/>
          </a:p>
          <a:p>
            <a:endParaRPr lang="en-CA"/>
          </a:p>
          <a:p>
            <a:pPr marL="0" indent="0">
              <a:buNone/>
            </a:pPr>
            <a:endParaRPr lang="en-CA"/>
          </a:p>
          <a:p>
            <a:endParaRPr lang="en-CA"/>
          </a:p>
        </p:txBody>
      </p:sp>
      <p:pic>
        <p:nvPicPr>
          <p:cNvPr id="3074" name="Picture 2" descr="Image result for toothdec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833303"/>
            <a:ext cx="4030980" cy="268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252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Beneficial Microbes</a:t>
            </a:r>
          </a:p>
        </p:txBody>
      </p:sp>
      <p:sp>
        <p:nvSpPr>
          <p:cNvPr id="3" name="Content Placeholder 2"/>
          <p:cNvSpPr>
            <a:spLocks noGrp="1"/>
          </p:cNvSpPr>
          <p:nvPr>
            <p:ph idx="1"/>
          </p:nvPr>
        </p:nvSpPr>
        <p:spPr>
          <a:xfrm>
            <a:off x="838200" y="1690688"/>
            <a:ext cx="7028793" cy="4486275"/>
          </a:xfrm>
        </p:spPr>
        <p:txBody>
          <a:bodyPr vert="horz" lIns="91440" tIns="45720" rIns="91440" bIns="45720" rtlCol="0" anchor="t">
            <a:normAutofit lnSpcReduction="10000"/>
          </a:bodyPr>
          <a:lstStyle/>
          <a:p>
            <a:r>
              <a:rPr lang="en-CA" i="1" dirty="0"/>
              <a:t>production of </a:t>
            </a:r>
            <a:r>
              <a:rPr lang="en-CA" i="1" u="sng" dirty="0"/>
              <a:t>food</a:t>
            </a:r>
            <a:endParaRPr lang="en-CA" i="1" u="sng" dirty="0">
              <a:cs typeface="Calibri"/>
            </a:endParaRPr>
          </a:p>
          <a:p>
            <a:r>
              <a:rPr lang="en-CA" i="1" dirty="0"/>
              <a:t>production of </a:t>
            </a:r>
            <a:r>
              <a:rPr lang="en-CA" i="1" u="sng" dirty="0"/>
              <a:t>medicines</a:t>
            </a:r>
            <a:endParaRPr lang="en-CA" i="1" u="sng" dirty="0">
              <a:cs typeface="Calibri"/>
            </a:endParaRPr>
          </a:p>
          <a:p>
            <a:r>
              <a:rPr lang="en-CA" i="1" dirty="0"/>
              <a:t>production of </a:t>
            </a:r>
            <a:r>
              <a:rPr lang="en-CA" i="1" u="sng" dirty="0"/>
              <a:t>enzymes</a:t>
            </a:r>
            <a:endParaRPr lang="en-CA" i="1" u="sng" dirty="0">
              <a:cs typeface="Calibri"/>
            </a:endParaRPr>
          </a:p>
          <a:p>
            <a:r>
              <a:rPr lang="en-CA" i="1" dirty="0"/>
              <a:t>Probiotics help us digest our food.</a:t>
            </a:r>
            <a:endParaRPr lang="en-CA" i="1" dirty="0">
              <a:cs typeface="Calibri"/>
            </a:endParaRPr>
          </a:p>
          <a:p>
            <a:r>
              <a:rPr lang="en-CA" i="1" dirty="0"/>
              <a:t>Some </a:t>
            </a:r>
            <a:r>
              <a:rPr lang="en-CA" i="1" u="sng" dirty="0"/>
              <a:t>cycle nutrients</a:t>
            </a:r>
            <a:r>
              <a:rPr lang="en-CA" i="1" dirty="0"/>
              <a:t> in the ecosystems by decomposing</a:t>
            </a:r>
            <a:endParaRPr lang="en-CA" i="1" dirty="0">
              <a:cs typeface="Calibri"/>
            </a:endParaRPr>
          </a:p>
          <a:p>
            <a:r>
              <a:rPr lang="en-CA" i="1" dirty="0"/>
              <a:t>Water treatment Plants</a:t>
            </a:r>
            <a:endParaRPr lang="en-CA" i="1" dirty="0">
              <a:cs typeface="Calibri"/>
            </a:endParaRPr>
          </a:p>
          <a:p>
            <a:r>
              <a:rPr lang="en-CA" i="1" dirty="0"/>
              <a:t>Bioremediation</a:t>
            </a:r>
            <a:endParaRPr lang="en-CA" i="1" dirty="0">
              <a:cs typeface="Calibri"/>
            </a:endParaRPr>
          </a:p>
          <a:p>
            <a:endParaRPr lang="en-CA" u="sng"/>
          </a:p>
          <a:p>
            <a:endParaRPr lang="en-CA"/>
          </a:p>
        </p:txBody>
      </p:sp>
      <p:pic>
        <p:nvPicPr>
          <p:cNvPr id="3074" name="Picture 2" descr="Image result for medicine">
            <a:extLst>
              <a:ext uri="{FF2B5EF4-FFF2-40B4-BE49-F238E27FC236}">
                <a16:creationId xmlns:a16="http://schemas.microsoft.com/office/drawing/2014/main" id="{BF929596-4B23-4543-A3F1-BCEFC171AB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228" b="14144"/>
          <a:stretch/>
        </p:blipFill>
        <p:spPr bwMode="auto">
          <a:xfrm>
            <a:off x="7411448" y="342903"/>
            <a:ext cx="4397898" cy="17439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food made by microorganisms">
            <a:extLst>
              <a:ext uri="{FF2B5EF4-FFF2-40B4-BE49-F238E27FC236}">
                <a16:creationId xmlns:a16="http://schemas.microsoft.com/office/drawing/2014/main" id="{6CE296CF-6E8D-4240-A928-05AC2FCDB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6993" y="2483073"/>
            <a:ext cx="3831021" cy="400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700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Microbes are used to Produce Food</a:t>
            </a:r>
          </a:p>
        </p:txBody>
      </p:sp>
      <p:sp>
        <p:nvSpPr>
          <p:cNvPr id="3" name="Content Placeholder 2"/>
          <p:cNvSpPr>
            <a:spLocks noGrp="1"/>
          </p:cNvSpPr>
          <p:nvPr>
            <p:ph idx="1"/>
          </p:nvPr>
        </p:nvSpPr>
        <p:spPr>
          <a:xfrm>
            <a:off x="310405" y="1825624"/>
            <a:ext cx="4947396" cy="5032375"/>
          </a:xfrm>
        </p:spPr>
        <p:txBody>
          <a:bodyPr vert="horz" lIns="91440" tIns="45720" rIns="91440" bIns="45720" rtlCol="0" anchor="t">
            <a:normAutofit/>
          </a:bodyPr>
          <a:lstStyle/>
          <a:p>
            <a:r>
              <a:rPr lang="en-CA" i="1" dirty="0"/>
              <a:t>Yeast makes </a:t>
            </a:r>
            <a:r>
              <a:rPr lang="en-CA" i="1" u="sng" dirty="0"/>
              <a:t>bread dough rise.</a:t>
            </a:r>
            <a:endParaRPr lang="en-CA" i="1" u="sng" dirty="0">
              <a:cs typeface="Calibri"/>
            </a:endParaRPr>
          </a:p>
          <a:p>
            <a:r>
              <a:rPr lang="en-CA" i="1" dirty="0"/>
              <a:t>Yeast ferments sugar into alcohol to make wine and beer. </a:t>
            </a:r>
            <a:endParaRPr lang="en-CA" i="1" dirty="0">
              <a:cs typeface="Calibri"/>
            </a:endParaRPr>
          </a:p>
        </p:txBody>
      </p:sp>
      <p:pic>
        <p:nvPicPr>
          <p:cNvPr id="4" name="Picture 3" descr="Image result for microbes in food production"/>
          <p:cNvPicPr/>
          <p:nvPr/>
        </p:nvPicPr>
        <p:blipFill>
          <a:blip r:embed="rId2"/>
          <a:srcRect/>
          <a:stretch>
            <a:fillRect/>
          </a:stretch>
        </p:blipFill>
        <p:spPr bwMode="auto">
          <a:xfrm>
            <a:off x="5257801" y="1473200"/>
            <a:ext cx="6420595" cy="5019675"/>
          </a:xfrm>
          <a:prstGeom prst="rect">
            <a:avLst/>
          </a:prstGeom>
          <a:noFill/>
          <a:ln w="9525">
            <a:noFill/>
            <a:miter lim="800000"/>
            <a:headEnd/>
            <a:tailEnd/>
          </a:ln>
        </p:spPr>
      </p:pic>
    </p:spTree>
    <p:extLst>
      <p:ext uri="{BB962C8B-B14F-4D97-AF65-F5344CB8AC3E}">
        <p14:creationId xmlns:p14="http://schemas.microsoft.com/office/powerpoint/2010/main" val="1941575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Microbes are used to Produce Food</a:t>
            </a:r>
          </a:p>
        </p:txBody>
      </p:sp>
      <p:sp>
        <p:nvSpPr>
          <p:cNvPr id="3" name="Content Placeholder 2"/>
          <p:cNvSpPr>
            <a:spLocks noGrp="1"/>
          </p:cNvSpPr>
          <p:nvPr>
            <p:ph idx="1"/>
          </p:nvPr>
        </p:nvSpPr>
        <p:spPr>
          <a:xfrm>
            <a:off x="310405" y="1825624"/>
            <a:ext cx="6598396" cy="5032375"/>
          </a:xfrm>
        </p:spPr>
        <p:txBody>
          <a:bodyPr vert="horz" lIns="91440" tIns="45720" rIns="91440" bIns="45720" rtlCol="0" anchor="t">
            <a:normAutofit fontScale="92500" lnSpcReduction="20000"/>
          </a:bodyPr>
          <a:lstStyle/>
          <a:p>
            <a:r>
              <a:rPr lang="en-CA" sz="4200" i="1" u="sng" dirty="0"/>
              <a:t>Bacteria</a:t>
            </a:r>
            <a:r>
              <a:rPr lang="en-CA" sz="4200" i="1" dirty="0"/>
              <a:t> ferments cabbage into sauerkraut or kimchi.</a:t>
            </a:r>
            <a:br>
              <a:rPr lang="en-CA" sz="4200" i="1" dirty="0"/>
            </a:br>
            <a:endParaRPr lang="en-CA" sz="4200" i="1" dirty="0">
              <a:cs typeface="Calibri"/>
            </a:endParaRPr>
          </a:p>
          <a:p>
            <a:r>
              <a:rPr lang="en-CA" sz="4200" i="1" u="sng" dirty="0"/>
              <a:t>Bacteria</a:t>
            </a:r>
            <a:r>
              <a:rPr lang="en-CA" sz="4200" i="1" dirty="0"/>
              <a:t> is added to milk to make yogurt, cheese, and sour cream. </a:t>
            </a:r>
            <a:endParaRPr lang="en-CA" sz="4200" i="1" dirty="0">
              <a:cs typeface="Calibri"/>
            </a:endParaRPr>
          </a:p>
          <a:p>
            <a:r>
              <a:rPr lang="en-CA" sz="4200" i="1" dirty="0"/>
              <a:t>The bacteria turn the sugar in the milk into acid. The acid makes the milk go thick and stops any harmful bacteria growing.</a:t>
            </a:r>
            <a:endParaRPr lang="en-CA" sz="4200" i="1" dirty="0">
              <a:cs typeface="Calibri"/>
            </a:endParaRPr>
          </a:p>
        </p:txBody>
      </p:sp>
      <p:pic>
        <p:nvPicPr>
          <p:cNvPr id="11266" name="Picture 2" descr="Image result for fermented foods from bacteria">
            <a:extLst>
              <a:ext uri="{FF2B5EF4-FFF2-40B4-BE49-F238E27FC236}">
                <a16:creationId xmlns:a16="http://schemas.microsoft.com/office/drawing/2014/main" id="{41A5C758-5FC4-4CF2-B698-C52BF1BB7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801" y="1616075"/>
            <a:ext cx="4848225"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920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BB16-85AF-4F5A-9C73-859A3A995511}"/>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510C38D2-81CC-4CDB-B168-2EED66B9CC4C}"/>
              </a:ext>
            </a:extLst>
          </p:cNvPr>
          <p:cNvSpPr>
            <a:spLocks noGrp="1"/>
          </p:cNvSpPr>
          <p:nvPr>
            <p:ph idx="1"/>
          </p:nvPr>
        </p:nvSpPr>
        <p:spPr/>
        <p:txBody>
          <a:bodyPr/>
          <a:lstStyle/>
          <a:p>
            <a:r>
              <a:rPr lang="en-CA"/>
              <a:t>V</a:t>
            </a:r>
          </a:p>
        </p:txBody>
      </p:sp>
      <p:pic>
        <p:nvPicPr>
          <p:cNvPr id="4098" name="Picture 2" descr="Image result for food made by microorganisms">
            <a:extLst>
              <a:ext uri="{FF2B5EF4-FFF2-40B4-BE49-F238E27FC236}">
                <a16:creationId xmlns:a16="http://schemas.microsoft.com/office/drawing/2014/main" id="{BBE771F5-FDA9-4177-B851-545B9DB70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2" y="16750"/>
            <a:ext cx="10515599" cy="684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963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Microbes in our digestive system</a:t>
            </a:r>
          </a:p>
        </p:txBody>
      </p:sp>
      <p:sp>
        <p:nvSpPr>
          <p:cNvPr id="3" name="Content Placeholder 2"/>
          <p:cNvSpPr>
            <a:spLocks noGrp="1"/>
          </p:cNvSpPr>
          <p:nvPr>
            <p:ph idx="1"/>
          </p:nvPr>
        </p:nvSpPr>
        <p:spPr/>
        <p:txBody>
          <a:bodyPr>
            <a:normAutofit lnSpcReduction="10000"/>
          </a:bodyPr>
          <a:lstStyle/>
          <a:p>
            <a:r>
              <a:rPr lang="en-CA" u="sng"/>
              <a:t>Gut microbiota </a:t>
            </a:r>
            <a:r>
              <a:rPr lang="en-CA"/>
              <a:t>(gut bacteria) is the microbe population living in our intestine.</a:t>
            </a:r>
          </a:p>
          <a:p>
            <a:r>
              <a:rPr lang="en-CA" i="1"/>
              <a:t>Our gut microbiota contains tens of trillions of microorganisms, including at least 1000 different species of known bacteria.</a:t>
            </a:r>
          </a:p>
          <a:p>
            <a:r>
              <a:rPr lang="en-CA" i="1"/>
              <a:t>Each of us has a </a:t>
            </a:r>
            <a:r>
              <a:rPr lang="en-CA" b="1" i="1"/>
              <a:t>unique</a:t>
            </a:r>
            <a:r>
              <a:rPr lang="en-CA" i="1"/>
              <a:t> composition (mixture) of microbiota</a:t>
            </a:r>
          </a:p>
          <a:p>
            <a:r>
              <a:rPr lang="en-CA">
                <a:hlinkClick r:id="rId2"/>
              </a:rPr>
              <a:t>https://www.youtube.com/watch?v=VzPD009qTN4</a:t>
            </a:r>
            <a:endParaRPr lang="en-CA"/>
          </a:p>
          <a:p>
            <a:endParaRPr lang="en-CA"/>
          </a:p>
          <a:p>
            <a:endParaRPr lang="en-CA"/>
          </a:p>
        </p:txBody>
      </p:sp>
    </p:spTree>
    <p:extLst>
      <p:ext uri="{BB962C8B-B14F-4D97-AF65-F5344CB8AC3E}">
        <p14:creationId xmlns:p14="http://schemas.microsoft.com/office/powerpoint/2010/main" val="3948640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Probiotics</a:t>
            </a:r>
          </a:p>
        </p:txBody>
      </p:sp>
      <p:sp>
        <p:nvSpPr>
          <p:cNvPr id="3" name="Content Placeholder 2"/>
          <p:cNvSpPr>
            <a:spLocks noGrp="1"/>
          </p:cNvSpPr>
          <p:nvPr>
            <p:ph idx="1"/>
          </p:nvPr>
        </p:nvSpPr>
        <p:spPr/>
        <p:txBody>
          <a:bodyPr vert="horz" lIns="91440" tIns="45720" rIns="91440" bIns="45720" rtlCol="0" anchor="t">
            <a:normAutofit/>
          </a:bodyPr>
          <a:lstStyle/>
          <a:p>
            <a:r>
              <a:rPr lang="en-CA" b="1" i="1" dirty="0"/>
              <a:t>Probiotics</a:t>
            </a:r>
            <a:r>
              <a:rPr lang="en-CA" i="1" dirty="0"/>
              <a:t> are live microorganisms that promote a </a:t>
            </a:r>
            <a:r>
              <a:rPr lang="en-CA" b="1" i="1" dirty="0"/>
              <a:t>healthy digestive tract</a:t>
            </a:r>
            <a:r>
              <a:rPr lang="en-CA" i="1" dirty="0"/>
              <a:t> and a healthy </a:t>
            </a:r>
            <a:r>
              <a:rPr lang="en-CA" b="1" i="1" dirty="0"/>
              <a:t>immune system</a:t>
            </a:r>
            <a:r>
              <a:rPr lang="en-CA" i="1" dirty="0"/>
              <a:t>. </a:t>
            </a:r>
            <a:endParaRPr lang="en-CA" i="1" dirty="0">
              <a:cs typeface="Calibri"/>
            </a:endParaRPr>
          </a:p>
          <a:p>
            <a:r>
              <a:rPr lang="en-CA" i="1" dirty="0"/>
              <a:t>These are also commonly known as friendly, good, or healthy bacteria. </a:t>
            </a:r>
            <a:endParaRPr lang="en-CA" i="1" dirty="0">
              <a:cs typeface="Calibri"/>
            </a:endParaRPr>
          </a:p>
          <a:p>
            <a:endParaRPr lang="en-CA"/>
          </a:p>
        </p:txBody>
      </p:sp>
    </p:spTree>
    <p:extLst>
      <p:ext uri="{BB962C8B-B14F-4D97-AF65-F5344CB8AC3E}">
        <p14:creationId xmlns:p14="http://schemas.microsoft.com/office/powerpoint/2010/main" val="337543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a:t>Why do we have gut microbiota? </a:t>
            </a:r>
            <a:endParaRPr lang="en-CA"/>
          </a:p>
        </p:txBody>
      </p:sp>
      <p:sp>
        <p:nvSpPr>
          <p:cNvPr id="3" name="Content Placeholder 2"/>
          <p:cNvSpPr>
            <a:spLocks noGrp="1"/>
          </p:cNvSpPr>
          <p:nvPr>
            <p:ph idx="1"/>
          </p:nvPr>
        </p:nvSpPr>
        <p:spPr>
          <a:xfrm>
            <a:off x="441433" y="1825625"/>
            <a:ext cx="11378101" cy="4351338"/>
          </a:xfrm>
        </p:spPr>
        <p:txBody>
          <a:bodyPr vert="horz" lIns="91440" tIns="45720" rIns="91440" bIns="45720" rtlCol="0" anchor="t">
            <a:normAutofit/>
          </a:bodyPr>
          <a:lstStyle/>
          <a:p>
            <a:r>
              <a:rPr lang="en-US" dirty="0"/>
              <a:t>they help keep your </a:t>
            </a:r>
            <a:r>
              <a:rPr lang="en-US" u="sng" dirty="0"/>
              <a:t>gut</a:t>
            </a:r>
            <a:r>
              <a:rPr lang="en-US" dirty="0"/>
              <a:t> and our </a:t>
            </a:r>
            <a:r>
              <a:rPr lang="en-US" u="sng" dirty="0"/>
              <a:t>immune system</a:t>
            </a:r>
            <a:r>
              <a:rPr lang="en-US" dirty="0"/>
              <a:t> healthy </a:t>
            </a:r>
            <a:endParaRPr lang="en-CA"/>
          </a:p>
          <a:p>
            <a:pPr lvl="0"/>
            <a:r>
              <a:rPr lang="en-CA" dirty="0"/>
              <a:t>they help the body </a:t>
            </a:r>
            <a:r>
              <a:rPr lang="en-CA" u="sng" dirty="0"/>
              <a:t>digest </a:t>
            </a:r>
            <a:r>
              <a:rPr lang="en-CA" dirty="0"/>
              <a:t>certain foods that the stomach and small intestine can’t.</a:t>
            </a:r>
            <a:endParaRPr lang="en-CA" dirty="0">
              <a:cs typeface="Calibri"/>
            </a:endParaRPr>
          </a:p>
          <a:p>
            <a:pPr lvl="0"/>
            <a:r>
              <a:rPr lang="en-CA" dirty="0"/>
              <a:t>they help with the production</a:t>
            </a:r>
            <a:r>
              <a:rPr lang="en-CA" u="sng" dirty="0"/>
              <a:t> of vitamins</a:t>
            </a:r>
            <a:r>
              <a:rPr lang="en-CA" dirty="0"/>
              <a:t> B and K.</a:t>
            </a:r>
            <a:endParaRPr lang="en-CA" dirty="0">
              <a:cs typeface="Calibri"/>
            </a:endParaRPr>
          </a:p>
          <a:p>
            <a:r>
              <a:rPr lang="en-CA" dirty="0">
                <a:cs typeface="Calibri"/>
              </a:rPr>
              <a:t>They help </a:t>
            </a:r>
            <a:r>
              <a:rPr lang="en-CA" u="sng" dirty="0">
                <a:cs typeface="Calibri"/>
              </a:rPr>
              <a:t>defend</a:t>
            </a:r>
            <a:r>
              <a:rPr lang="en-CA" dirty="0">
                <a:cs typeface="Calibri"/>
              </a:rPr>
              <a:t> against aggression from other microbes</a:t>
            </a:r>
          </a:p>
          <a:p>
            <a:pPr marL="514350" indent="-514350">
              <a:buFont typeface="+mj-lt"/>
              <a:buAutoNum type="arabicPeriod"/>
            </a:pPr>
            <a:endParaRPr lang="en-CA"/>
          </a:p>
        </p:txBody>
      </p:sp>
      <p:pic>
        <p:nvPicPr>
          <p:cNvPr id="4" name="Picture 3" descr="Image"/>
          <p:cNvPicPr/>
          <p:nvPr/>
        </p:nvPicPr>
        <p:blipFill rotWithShape="1">
          <a:blip r:embed="rId2" cstate="print">
            <a:extLst>
              <a:ext uri="{28A0092B-C50C-407E-A947-70E740481C1C}">
                <a14:useLocalDpi xmlns:a14="http://schemas.microsoft.com/office/drawing/2010/main" val="0"/>
              </a:ext>
            </a:extLst>
          </a:blip>
          <a:srcRect t="10435" b="12753"/>
          <a:stretch/>
        </p:blipFill>
        <p:spPr bwMode="auto">
          <a:xfrm>
            <a:off x="9283344" y="5121932"/>
            <a:ext cx="2321560" cy="1552575"/>
          </a:xfrm>
          <a:prstGeom prst="rect">
            <a:avLst/>
          </a:prstGeom>
          <a:noFill/>
          <a:ln>
            <a:noFill/>
          </a:ln>
          <a:extLst>
            <a:ext uri="{53640926-AAD7-44D8-BBD7-CCE9431645EC}">
              <a14:shadowObscured xmlns:a14="http://schemas.microsoft.com/office/drawing/2010/main"/>
            </a:ext>
          </a:extLst>
        </p:spPr>
      </p:pic>
      <p:pic>
        <p:nvPicPr>
          <p:cNvPr id="5" name="Picture 4" descr="Image"/>
          <p:cNvPicPr/>
          <p:nvPr/>
        </p:nvPicPr>
        <p:blipFill rotWithShape="1">
          <a:blip r:embed="rId3" cstate="print">
            <a:extLst>
              <a:ext uri="{28A0092B-C50C-407E-A947-70E740481C1C}">
                <a14:useLocalDpi xmlns:a14="http://schemas.microsoft.com/office/drawing/2010/main" val="0"/>
              </a:ext>
            </a:extLst>
          </a:blip>
          <a:srcRect l="14425" t="7671" r="17136" b="6678"/>
          <a:stretch/>
        </p:blipFill>
        <p:spPr bwMode="auto">
          <a:xfrm>
            <a:off x="5804940" y="4705525"/>
            <a:ext cx="1604328" cy="2242820"/>
          </a:xfrm>
          <a:prstGeom prst="rect">
            <a:avLst/>
          </a:prstGeom>
          <a:noFill/>
          <a:ln>
            <a:noFill/>
          </a:ln>
          <a:extLst>
            <a:ext uri="{53640926-AAD7-44D8-BBD7-CCE9431645EC}">
              <a14:shadowObscured xmlns:a14="http://schemas.microsoft.com/office/drawing/2010/main"/>
            </a:ext>
          </a:extLst>
        </p:spPr>
      </p:pic>
      <p:pic>
        <p:nvPicPr>
          <p:cNvPr id="6" name="Picture 5" descr="Image"/>
          <p:cNvPicPr/>
          <p:nvPr/>
        </p:nvPicPr>
        <p:blipFill rotWithShape="1">
          <a:blip r:embed="rId4" cstate="print">
            <a:extLst>
              <a:ext uri="{28A0092B-C50C-407E-A947-70E740481C1C}">
                <a14:useLocalDpi xmlns:a14="http://schemas.microsoft.com/office/drawing/2010/main" val="0"/>
              </a:ext>
            </a:extLst>
          </a:blip>
          <a:srcRect l="-5157" t="20211" r="5157" b="20888"/>
          <a:stretch/>
        </p:blipFill>
        <p:spPr bwMode="auto">
          <a:xfrm>
            <a:off x="9283344" y="0"/>
            <a:ext cx="2536191" cy="15886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2275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9B382-F0FC-4DE7-8EC9-D624769B7A10}"/>
              </a:ext>
            </a:extLst>
          </p:cNvPr>
          <p:cNvSpPr>
            <a:spLocks noGrp="1"/>
          </p:cNvSpPr>
          <p:nvPr>
            <p:ph type="title"/>
          </p:nvPr>
        </p:nvSpPr>
        <p:spPr/>
        <p:txBody>
          <a:bodyPr/>
          <a:lstStyle/>
          <a:p>
            <a:r>
              <a:rPr lang="en-GB"/>
              <a:t>Our microbiome</a:t>
            </a:r>
          </a:p>
        </p:txBody>
      </p:sp>
      <p:sp>
        <p:nvSpPr>
          <p:cNvPr id="3" name="Content Placeholder 2">
            <a:extLst>
              <a:ext uri="{FF2B5EF4-FFF2-40B4-BE49-F238E27FC236}">
                <a16:creationId xmlns:a16="http://schemas.microsoft.com/office/drawing/2014/main" id="{E2E2666C-24C7-49F0-B792-600B80368E71}"/>
              </a:ext>
            </a:extLst>
          </p:cNvPr>
          <p:cNvSpPr>
            <a:spLocks noGrp="1"/>
          </p:cNvSpPr>
          <p:nvPr>
            <p:ph idx="1"/>
          </p:nvPr>
        </p:nvSpPr>
        <p:spPr/>
        <p:txBody>
          <a:bodyPr vert="horz" lIns="91440" tIns="45720" rIns="91440" bIns="45720" rtlCol="0" anchor="t">
            <a:normAutofit/>
          </a:bodyPr>
          <a:lstStyle/>
          <a:p>
            <a:r>
              <a:rPr lang="en-GB">
                <a:hlinkClick r:id="rId2"/>
              </a:rPr>
              <a:t>https://www.youtube.com/watch?v=VzPD009qTN4</a:t>
            </a:r>
          </a:p>
          <a:p>
            <a:endParaRPr lang="en-GB"/>
          </a:p>
          <a:p>
            <a:endParaRPr lang="en-GB"/>
          </a:p>
          <a:p>
            <a:r>
              <a:rPr lang="en-GB"/>
              <a:t>You are your microbes</a:t>
            </a:r>
          </a:p>
          <a:p>
            <a:r>
              <a:rPr lang="en-GB">
                <a:hlinkClick r:id="rId3"/>
              </a:rPr>
              <a:t>https://www.youtube.com/watch?v=1X8p0vhsWRE</a:t>
            </a:r>
          </a:p>
          <a:p>
            <a:endParaRPr lang="en-GB"/>
          </a:p>
          <a:p>
            <a:endParaRPr lang="en-GB"/>
          </a:p>
        </p:txBody>
      </p:sp>
    </p:spTree>
    <p:extLst>
      <p:ext uri="{BB962C8B-B14F-4D97-AF65-F5344CB8AC3E}">
        <p14:creationId xmlns:p14="http://schemas.microsoft.com/office/powerpoint/2010/main" val="331603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What are Microbes? Micro-organisms </a:t>
            </a:r>
          </a:p>
        </p:txBody>
      </p:sp>
      <p:sp>
        <p:nvSpPr>
          <p:cNvPr id="3" name="Content Placeholder 2"/>
          <p:cNvSpPr>
            <a:spLocks noGrp="1"/>
          </p:cNvSpPr>
          <p:nvPr>
            <p:ph idx="1"/>
          </p:nvPr>
        </p:nvSpPr>
        <p:spPr>
          <a:xfrm>
            <a:off x="838200" y="1690688"/>
            <a:ext cx="10515600" cy="4486275"/>
          </a:xfrm>
        </p:spPr>
        <p:txBody>
          <a:bodyPr/>
          <a:lstStyle/>
          <a:p>
            <a:r>
              <a:rPr lang="en-CA"/>
              <a:t>Microbes are </a:t>
            </a:r>
            <a:r>
              <a:rPr lang="en-CA" u="sng"/>
              <a:t>very tiny living things </a:t>
            </a:r>
          </a:p>
          <a:p>
            <a:r>
              <a:rPr lang="en-CA"/>
              <a:t>Smaller than </a:t>
            </a:r>
            <a:r>
              <a:rPr lang="en-CA" u="sng"/>
              <a:t>1mm</a:t>
            </a:r>
          </a:p>
          <a:p>
            <a:r>
              <a:rPr lang="en-CA"/>
              <a:t>Can only be seen with a </a:t>
            </a:r>
            <a:r>
              <a:rPr lang="en-CA" u="sng"/>
              <a:t>microscope</a:t>
            </a:r>
          </a:p>
          <a:p>
            <a:r>
              <a:rPr lang="en-CA" sz="3200" err="1"/>
              <a:t>Eg</a:t>
            </a:r>
            <a:r>
              <a:rPr lang="en-CA" sz="3200"/>
              <a:t>: bacteria, yeast, paramecium in pond water.</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413688" y="4598810"/>
            <a:ext cx="6239540" cy="2669093"/>
          </a:xfrm>
          <a:prstGeom prst="rect">
            <a:avLst/>
          </a:prstGeom>
        </p:spPr>
      </p:pic>
    </p:spTree>
    <p:extLst>
      <p:ext uri="{BB962C8B-B14F-4D97-AF65-F5344CB8AC3E}">
        <p14:creationId xmlns:p14="http://schemas.microsoft.com/office/powerpoint/2010/main" val="1768198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Microbes in Medicine</a:t>
            </a:r>
          </a:p>
        </p:txBody>
      </p:sp>
      <p:sp>
        <p:nvSpPr>
          <p:cNvPr id="3" name="Content Placeholder 2"/>
          <p:cNvSpPr>
            <a:spLocks noGrp="1"/>
          </p:cNvSpPr>
          <p:nvPr>
            <p:ph idx="1"/>
          </p:nvPr>
        </p:nvSpPr>
        <p:spPr>
          <a:xfrm>
            <a:off x="838200" y="1825624"/>
            <a:ext cx="10515600" cy="5032375"/>
          </a:xfrm>
        </p:spPr>
        <p:txBody>
          <a:bodyPr>
            <a:normAutofit fontScale="92500" lnSpcReduction="20000"/>
          </a:bodyPr>
          <a:lstStyle/>
          <a:p>
            <a:r>
              <a:rPr lang="en-CA" sz="3900"/>
              <a:t>Microbes such as bacteria and fungi can be used to produce </a:t>
            </a:r>
            <a:r>
              <a:rPr lang="en-CA" sz="3900" b="1"/>
              <a:t>medicines</a:t>
            </a:r>
            <a:r>
              <a:rPr lang="en-CA" sz="3900"/>
              <a:t>, </a:t>
            </a:r>
            <a:r>
              <a:rPr lang="en-CA" sz="3900" b="1"/>
              <a:t>vaccines</a:t>
            </a:r>
            <a:r>
              <a:rPr lang="en-CA" sz="3900"/>
              <a:t> and to develop </a:t>
            </a:r>
            <a:r>
              <a:rPr lang="en-CA" sz="3900" b="1"/>
              <a:t>disease testing techniques</a:t>
            </a:r>
            <a:r>
              <a:rPr lang="en-CA" sz="3900"/>
              <a:t>. </a:t>
            </a:r>
          </a:p>
          <a:p>
            <a:pPr marL="514350" indent="-514350">
              <a:buFont typeface="+mj-lt"/>
              <a:buAutoNum type="arabicPeriod"/>
            </a:pPr>
            <a:r>
              <a:rPr lang="en-CA" sz="3900" b="1" u="sng"/>
              <a:t>Vaccines</a:t>
            </a:r>
            <a:r>
              <a:rPr lang="en-CA" sz="3900" u="sng"/>
              <a:t> </a:t>
            </a:r>
            <a:r>
              <a:rPr lang="en-CA" sz="3900"/>
              <a:t>are either killed or weakened parts of a disease-causing bacteria or virus. Vaccines prevent us from getting the disease. </a:t>
            </a:r>
          </a:p>
          <a:p>
            <a:pPr marL="514350" indent="-514350">
              <a:buFont typeface="+mj-lt"/>
              <a:buAutoNum type="arabicPeriod"/>
            </a:pPr>
            <a:r>
              <a:rPr lang="en-CA" sz="3900" b="1" u="sng"/>
              <a:t>Antibiotics</a:t>
            </a:r>
            <a:r>
              <a:rPr lang="en-CA" sz="3900"/>
              <a:t> -In 1928, Alexander Fleming first identified a </a:t>
            </a:r>
            <a:r>
              <a:rPr lang="en-CA" sz="3900" b="1"/>
              <a:t>mold, </a:t>
            </a:r>
            <a:r>
              <a:rPr lang="en-CA" sz="3900" i="1" err="1"/>
              <a:t>Penicillium</a:t>
            </a:r>
            <a:r>
              <a:rPr lang="en-CA" sz="3900" i="1"/>
              <a:t>, </a:t>
            </a:r>
            <a:r>
              <a:rPr lang="en-CA" sz="3900"/>
              <a:t>growing in one of his unwashed culture plates where other bacteria could not grow. </a:t>
            </a:r>
          </a:p>
          <a:p>
            <a:pPr marL="514350" indent="-514350">
              <a:buFont typeface="+mj-lt"/>
              <a:buAutoNum type="arabicPeriod"/>
            </a:pPr>
            <a:r>
              <a:rPr lang="en-CA" sz="3900" b="1" u="sng"/>
              <a:t>Insulin</a:t>
            </a:r>
            <a:r>
              <a:rPr lang="en-CA" sz="3900"/>
              <a:t> is produced either in yeast or E. coli.  </a:t>
            </a:r>
          </a:p>
          <a:p>
            <a:endParaRPr lang="en-CA"/>
          </a:p>
        </p:txBody>
      </p:sp>
      <p:pic>
        <p:nvPicPr>
          <p:cNvPr id="8194"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785" y="-1234282"/>
            <a:ext cx="4333975" cy="290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5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a:t>Decomposers</a:t>
            </a:r>
            <a:endParaRPr lang="en-CA"/>
          </a:p>
        </p:txBody>
      </p:sp>
      <p:sp>
        <p:nvSpPr>
          <p:cNvPr id="3" name="Content Placeholder 2"/>
          <p:cNvSpPr>
            <a:spLocks noGrp="1"/>
          </p:cNvSpPr>
          <p:nvPr>
            <p:ph idx="1"/>
          </p:nvPr>
        </p:nvSpPr>
        <p:spPr>
          <a:xfrm>
            <a:off x="838200" y="1544320"/>
            <a:ext cx="9379789" cy="4632643"/>
          </a:xfrm>
        </p:spPr>
        <p:txBody>
          <a:bodyPr vert="horz" lIns="91440" tIns="45720" rIns="91440" bIns="45720" rtlCol="0" anchor="t">
            <a:normAutofit fontScale="85000" lnSpcReduction="20000"/>
          </a:bodyPr>
          <a:lstStyle/>
          <a:p>
            <a:r>
              <a:rPr lang="en-CA" i="1" dirty="0"/>
              <a:t>Decomposers break down dead plant and animal material, releasing their nutrients, such as carbon and nitrogen, back into the environment for living organisms to use. </a:t>
            </a:r>
            <a:endParaRPr lang="en-CA" i="1" dirty="0">
              <a:cs typeface="Calibri"/>
            </a:endParaRPr>
          </a:p>
          <a:p>
            <a:r>
              <a:rPr lang="en-CA" i="1" dirty="0"/>
              <a:t>Some decomposers are macroscopic (mushrooms, insects) </a:t>
            </a:r>
            <a:endParaRPr lang="en-CA" i="1" dirty="0">
              <a:cs typeface="Calibri"/>
            </a:endParaRPr>
          </a:p>
          <a:p>
            <a:r>
              <a:rPr lang="en-CA" i="1" dirty="0"/>
              <a:t>Microscopic decomposers are mostly </a:t>
            </a:r>
            <a:r>
              <a:rPr lang="en-CA" i="1" u="sng" dirty="0"/>
              <a:t>bacteria</a:t>
            </a:r>
            <a:r>
              <a:rPr lang="en-CA" i="1" dirty="0"/>
              <a:t> and </a:t>
            </a:r>
            <a:r>
              <a:rPr lang="en-CA" i="1" u="sng" dirty="0"/>
              <a:t>fungi.</a:t>
            </a:r>
            <a:r>
              <a:rPr lang="en-CA" i="1" dirty="0"/>
              <a:t> </a:t>
            </a:r>
            <a:endParaRPr lang="en-CA" i="1" dirty="0">
              <a:cs typeface="Calibri"/>
            </a:endParaRPr>
          </a:p>
          <a:p>
            <a:pPr lvl="0"/>
            <a:r>
              <a:rPr lang="en-CA" b="1" i="1" dirty="0"/>
              <a:t>Decomposers</a:t>
            </a:r>
            <a:r>
              <a:rPr lang="en-CA" i="1" dirty="0"/>
              <a:t> are very important for any ecosystem. If they weren't in the ecosystem, the plants </a:t>
            </a:r>
            <a:r>
              <a:rPr lang="en-CA" b="1" i="1" dirty="0"/>
              <a:t>would not</a:t>
            </a:r>
            <a:r>
              <a:rPr lang="en-CA" i="1" dirty="0"/>
              <a:t> get essential nutrients, and dead matter and waste </a:t>
            </a:r>
            <a:r>
              <a:rPr lang="en-CA" b="1" i="1" dirty="0"/>
              <a:t>would</a:t>
            </a:r>
            <a:r>
              <a:rPr lang="en-CA" i="1" dirty="0"/>
              <a:t> pile up.</a:t>
            </a:r>
            <a:endParaRPr lang="en-CA" i="1" dirty="0">
              <a:cs typeface="Calibri"/>
            </a:endParaRPr>
          </a:p>
        </p:txBody>
      </p:sp>
      <p:pic>
        <p:nvPicPr>
          <p:cNvPr id="5" name="Picture 4" descr="Image result for decaying leaves">
            <a:extLst>
              <a:ext uri="{FF2B5EF4-FFF2-40B4-BE49-F238E27FC236}">
                <a16:creationId xmlns:a16="http://schemas.microsoft.com/office/drawing/2014/main" id="{7CD9AADF-57E2-43EC-9E87-A9D00B8247F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5110" y="-345330"/>
            <a:ext cx="1963860" cy="2527264"/>
          </a:xfrm>
          <a:prstGeom prst="rect">
            <a:avLst/>
          </a:prstGeom>
          <a:noFill/>
          <a:ln>
            <a:noFill/>
          </a:ln>
        </p:spPr>
      </p:pic>
    </p:spTree>
    <p:extLst>
      <p:ext uri="{BB962C8B-B14F-4D97-AF65-F5344CB8AC3E}">
        <p14:creationId xmlns:p14="http://schemas.microsoft.com/office/powerpoint/2010/main" val="1028033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Nutrient Cycle</a:t>
            </a:r>
          </a:p>
        </p:txBody>
      </p:sp>
      <p:pic>
        <p:nvPicPr>
          <p:cNvPr id="4" name="Content Placeholder 3" descr="The basic nutrient cycle (USDA NRCS &amp; NSTA (2010)"/>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35323" y="1"/>
            <a:ext cx="6656677" cy="6857999"/>
          </a:xfrm>
          <a:prstGeom prst="rect">
            <a:avLst/>
          </a:prstGeom>
          <a:noFill/>
          <a:ln>
            <a:noFill/>
          </a:ln>
        </p:spPr>
      </p:pic>
      <p:sp>
        <p:nvSpPr>
          <p:cNvPr id="5" name="Rectangle 4"/>
          <p:cNvSpPr/>
          <p:nvPr/>
        </p:nvSpPr>
        <p:spPr>
          <a:xfrm>
            <a:off x="304800" y="1690688"/>
            <a:ext cx="5230523" cy="4247317"/>
          </a:xfrm>
          <a:prstGeom prst="rect">
            <a:avLst/>
          </a:prstGeom>
        </p:spPr>
        <p:txBody>
          <a:bodyPr wrap="square">
            <a:spAutoFit/>
          </a:bodyPr>
          <a:lstStyle/>
          <a:p>
            <a:pPr marL="457200" indent="-457200">
              <a:buFont typeface="Arial" panose="020B0604020202020204" pitchFamily="34" charset="0"/>
              <a:buChar char="•"/>
            </a:pPr>
            <a:r>
              <a:rPr lang="en-CA" sz="2800" b="1" i="1"/>
              <a:t>Nutrients</a:t>
            </a:r>
            <a:r>
              <a:rPr lang="en-CA" sz="2800" i="1"/>
              <a:t> are chemical elements all living things need to grow and live </a:t>
            </a:r>
            <a:r>
              <a:rPr lang="en-CA" sz="2800" i="1" err="1"/>
              <a:t>Eg</a:t>
            </a:r>
            <a:r>
              <a:rPr lang="en-CA" sz="2800" i="1"/>
              <a:t>. </a:t>
            </a:r>
            <a:r>
              <a:rPr lang="en-CA" sz="2800" b="1" i="1"/>
              <a:t>Oxygen, water, food (Carbon, Nitrogen) CO</a:t>
            </a:r>
            <a:r>
              <a:rPr lang="en-CA" sz="2800" b="1" i="1" baseline="-25000"/>
              <a:t>2</a:t>
            </a:r>
            <a:endParaRPr lang="en-CA" sz="2800" i="1"/>
          </a:p>
          <a:p>
            <a:pPr marL="457200" indent="-457200">
              <a:buFont typeface="Arial" panose="020B0604020202020204" pitchFamily="34" charset="0"/>
              <a:buChar char="•"/>
            </a:pPr>
            <a:r>
              <a:rPr lang="en-CA" sz="2800" i="1"/>
              <a:t>The </a:t>
            </a:r>
            <a:r>
              <a:rPr lang="en-CA" sz="2800" b="1" i="1"/>
              <a:t>Nutrient Cycle</a:t>
            </a:r>
            <a:r>
              <a:rPr lang="en-CA" sz="2800" i="1"/>
              <a:t> describes how nutrients move from the environment into living things, and recycled back again. </a:t>
            </a:r>
          </a:p>
          <a:p>
            <a:endParaRPr lang="en-CA"/>
          </a:p>
        </p:txBody>
      </p:sp>
    </p:spTree>
    <p:extLst>
      <p:ext uri="{BB962C8B-B14F-4D97-AF65-F5344CB8AC3E}">
        <p14:creationId xmlns:p14="http://schemas.microsoft.com/office/powerpoint/2010/main" val="1307142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What affects the rate of decomposition?</a:t>
            </a:r>
          </a:p>
        </p:txBody>
      </p:sp>
      <p:sp>
        <p:nvSpPr>
          <p:cNvPr id="3" name="Content Placeholder 2"/>
          <p:cNvSpPr>
            <a:spLocks noGrp="1"/>
          </p:cNvSpPr>
          <p:nvPr>
            <p:ph idx="1"/>
          </p:nvPr>
        </p:nvSpPr>
        <p:spPr/>
        <p:txBody>
          <a:bodyPr vert="horz" lIns="91440" tIns="45720" rIns="91440" bIns="45720" rtlCol="0" anchor="t">
            <a:normAutofit/>
          </a:bodyPr>
          <a:lstStyle/>
          <a:p>
            <a:endParaRPr lang="en-CA" dirty="0">
              <a:cs typeface="Calibri"/>
            </a:endParaRPr>
          </a:p>
        </p:txBody>
      </p:sp>
    </p:spTree>
    <p:extLst>
      <p:ext uri="{BB962C8B-B14F-4D97-AF65-F5344CB8AC3E}">
        <p14:creationId xmlns:p14="http://schemas.microsoft.com/office/powerpoint/2010/main" val="1183286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What affects the rate of decomposition?</a:t>
            </a:r>
          </a:p>
        </p:txBody>
      </p:sp>
      <p:sp>
        <p:nvSpPr>
          <p:cNvPr id="3" name="Content Placeholder 2"/>
          <p:cNvSpPr>
            <a:spLocks noGrp="1"/>
          </p:cNvSpPr>
          <p:nvPr>
            <p:ph idx="1"/>
          </p:nvPr>
        </p:nvSpPr>
        <p:spPr/>
        <p:txBody>
          <a:bodyPr/>
          <a:lstStyle/>
          <a:p>
            <a:r>
              <a:rPr lang="en-CA"/>
              <a:t>Temperature</a:t>
            </a:r>
          </a:p>
          <a:p>
            <a:r>
              <a:rPr lang="en-CA"/>
              <a:t>Type of materials that is decomposing</a:t>
            </a:r>
          </a:p>
          <a:p>
            <a:r>
              <a:rPr lang="en-CA"/>
              <a:t>Oxygen</a:t>
            </a:r>
          </a:p>
          <a:p>
            <a:r>
              <a:rPr lang="en-CA"/>
              <a:t>Water</a:t>
            </a:r>
          </a:p>
        </p:txBody>
      </p:sp>
    </p:spTree>
    <p:extLst>
      <p:ext uri="{BB962C8B-B14F-4D97-AF65-F5344CB8AC3E}">
        <p14:creationId xmlns:p14="http://schemas.microsoft.com/office/powerpoint/2010/main" val="2922643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Decomposers also spoil our food. </a:t>
            </a:r>
          </a:p>
        </p:txBody>
      </p:sp>
      <p:sp>
        <p:nvSpPr>
          <p:cNvPr id="3" name="Content Placeholder 2"/>
          <p:cNvSpPr>
            <a:spLocks noGrp="1"/>
          </p:cNvSpPr>
          <p:nvPr>
            <p:ph idx="1"/>
          </p:nvPr>
        </p:nvSpPr>
        <p:spPr/>
        <p:txBody>
          <a:bodyPr vert="horz" lIns="91440" tIns="45720" rIns="91440" bIns="45720" rtlCol="0" anchor="t">
            <a:normAutofit/>
          </a:bodyPr>
          <a:lstStyle/>
          <a:p>
            <a:r>
              <a:rPr lang="en-CA" dirty="0"/>
              <a:t>How can we prevent/slow down the rate of decomposition of our food?</a:t>
            </a:r>
          </a:p>
          <a:p>
            <a:endParaRPr lang="en-CA" dirty="0">
              <a:cs typeface="Calibri"/>
            </a:endParaRPr>
          </a:p>
        </p:txBody>
      </p:sp>
    </p:spTree>
    <p:extLst>
      <p:ext uri="{BB962C8B-B14F-4D97-AF65-F5344CB8AC3E}">
        <p14:creationId xmlns:p14="http://schemas.microsoft.com/office/powerpoint/2010/main" val="3821433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Ways to prevent/slow down decomposition in our food</a:t>
            </a:r>
          </a:p>
        </p:txBody>
      </p:sp>
      <p:sp>
        <p:nvSpPr>
          <p:cNvPr id="3" name="Content Placeholder 2"/>
          <p:cNvSpPr>
            <a:spLocks noGrp="1"/>
          </p:cNvSpPr>
          <p:nvPr>
            <p:ph idx="1"/>
          </p:nvPr>
        </p:nvSpPr>
        <p:spPr/>
        <p:txBody>
          <a:bodyPr>
            <a:normAutofit fontScale="92500"/>
          </a:bodyPr>
          <a:lstStyle/>
          <a:p>
            <a:r>
              <a:rPr lang="en-CA"/>
              <a:t>Canning – vegetables – the sealed can is heated to kill bacteria, when it cools, no more bacteria can enter</a:t>
            </a:r>
          </a:p>
          <a:p>
            <a:r>
              <a:rPr lang="en-CA"/>
              <a:t>Cooling – food is kept at a low temperature (4C) so bacteria cannot reproduce (they are not killed).</a:t>
            </a:r>
          </a:p>
          <a:p>
            <a:r>
              <a:rPr lang="en-CA"/>
              <a:t>Freezing bacteria cannot reproduce</a:t>
            </a:r>
          </a:p>
          <a:p>
            <a:r>
              <a:rPr lang="en-CA"/>
              <a:t>Drying – fruit, flour, soups, pasta</a:t>
            </a:r>
          </a:p>
          <a:p>
            <a:r>
              <a:rPr lang="en-CA"/>
              <a:t>Adding salt or sugar – jam, chips, meat</a:t>
            </a:r>
          </a:p>
          <a:p>
            <a:r>
              <a:rPr lang="en-CA"/>
              <a:t>Added vinegar – too acidic for bacteria enzymes to work. </a:t>
            </a:r>
          </a:p>
        </p:txBody>
      </p:sp>
    </p:spTree>
    <p:extLst>
      <p:ext uri="{BB962C8B-B14F-4D97-AF65-F5344CB8AC3E}">
        <p14:creationId xmlns:p14="http://schemas.microsoft.com/office/powerpoint/2010/main" val="3580225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Industrial Use: Water Treatment Plants</a:t>
            </a:r>
          </a:p>
        </p:txBody>
      </p:sp>
      <p:sp>
        <p:nvSpPr>
          <p:cNvPr id="3" name="Content Placeholder 2"/>
          <p:cNvSpPr>
            <a:spLocks noGrp="1"/>
          </p:cNvSpPr>
          <p:nvPr>
            <p:ph idx="1"/>
          </p:nvPr>
        </p:nvSpPr>
        <p:spPr/>
        <p:txBody>
          <a:bodyPr vert="horz" lIns="91440" tIns="45720" rIns="91440" bIns="45720" rtlCol="0" anchor="t">
            <a:normAutofit/>
          </a:bodyPr>
          <a:lstStyle/>
          <a:p>
            <a:r>
              <a:rPr lang="en-CA" i="1" dirty="0"/>
              <a:t>Microbes are used to clean-up </a:t>
            </a:r>
            <a:r>
              <a:rPr lang="en-CA" i="1" u="sng" dirty="0"/>
              <a:t>sewage and other wastes</a:t>
            </a:r>
            <a:endParaRPr lang="en-CA" i="1" u="sng" dirty="0">
              <a:cs typeface="Calibri"/>
            </a:endParaRPr>
          </a:p>
          <a:p>
            <a:r>
              <a:rPr lang="en-CA" i="1" dirty="0"/>
              <a:t>More than 300 species of bacteria are used in water treatment plants to decompose wastes. </a:t>
            </a:r>
            <a:endParaRPr lang="en-CA" i="1" dirty="0">
              <a:cs typeface="Calibri"/>
            </a:endParaRPr>
          </a:p>
          <a:p>
            <a:endParaRPr lang="en-CA" u="sng"/>
          </a:p>
          <a:p>
            <a:endParaRPr lang="en-CA"/>
          </a:p>
        </p:txBody>
      </p:sp>
      <p:pic>
        <p:nvPicPr>
          <p:cNvPr id="4" name="Picture 8" descr="Image result for water treatment microbes">
            <a:extLst>
              <a:ext uri="{FF2B5EF4-FFF2-40B4-BE49-F238E27FC236}">
                <a16:creationId xmlns:a16="http://schemas.microsoft.com/office/drawing/2014/main" id="{53A41D68-BB8A-4C39-8EA7-FA808651B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720" y="3889075"/>
            <a:ext cx="6592124" cy="3345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26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a:t>Where can microbes be found?</a:t>
            </a:r>
            <a:endParaRPr lang="en-CA"/>
          </a:p>
        </p:txBody>
      </p:sp>
      <p:sp>
        <p:nvSpPr>
          <p:cNvPr id="3" name="Content Placeholder 2"/>
          <p:cNvSpPr>
            <a:spLocks noGrp="1"/>
          </p:cNvSpPr>
          <p:nvPr>
            <p:ph idx="1"/>
          </p:nvPr>
        </p:nvSpPr>
        <p:spPr/>
        <p:txBody>
          <a:bodyPr vert="horz" lIns="91440" tIns="45720" rIns="91440" bIns="45720" rtlCol="0" anchor="t">
            <a:normAutofit lnSpcReduction="10000"/>
          </a:bodyPr>
          <a:lstStyle/>
          <a:p>
            <a:pPr lvl="0">
              <a:buNone/>
            </a:pPr>
            <a:r>
              <a:rPr lang="en-CA"/>
              <a:t> They are amazingly diverse and can exist in a wide range of habitats from hot springs to the icy wastes of Antarctica. </a:t>
            </a:r>
          </a:p>
          <a:p>
            <a:pPr>
              <a:buNone/>
            </a:pPr>
            <a:endParaRPr lang="en-CA"/>
          </a:p>
          <a:p>
            <a:r>
              <a:rPr lang="en-CA"/>
              <a:t>In the air, </a:t>
            </a:r>
          </a:p>
          <a:p>
            <a:pPr lvl="0"/>
            <a:r>
              <a:rPr lang="en-CA"/>
              <a:t>In water</a:t>
            </a:r>
          </a:p>
          <a:p>
            <a:pPr lvl="0"/>
            <a:r>
              <a:rPr lang="en-CA"/>
              <a:t>In soil</a:t>
            </a:r>
          </a:p>
          <a:p>
            <a:r>
              <a:rPr lang="en-CA"/>
              <a:t>On and in our bodies</a:t>
            </a:r>
          </a:p>
        </p:txBody>
      </p:sp>
      <p:pic>
        <p:nvPicPr>
          <p:cNvPr id="7170" name="Picture 2" descr="Image result for water treatment">
            <a:extLst>
              <a:ext uri="{FF2B5EF4-FFF2-40B4-BE49-F238E27FC236}">
                <a16:creationId xmlns:a16="http://schemas.microsoft.com/office/drawing/2014/main" id="{394719A0-77E9-4FB6-9E0E-0ED693781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0013"/>
            <a:ext cx="9753600" cy="665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539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Industrial Use: Bioremediation</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CA" b="1" i="1" dirty="0"/>
              <a:t>Bioremediation</a:t>
            </a:r>
            <a:r>
              <a:rPr lang="en-CA" i="1" dirty="0"/>
              <a:t> is the use of microorganisms to </a:t>
            </a:r>
            <a:r>
              <a:rPr lang="en-CA" i="1" u="sng" dirty="0"/>
              <a:t>remove pollutants</a:t>
            </a:r>
            <a:r>
              <a:rPr lang="en-CA" i="1" dirty="0"/>
              <a:t> from soil or water such as:</a:t>
            </a:r>
          </a:p>
          <a:p>
            <a:pPr lvl="1"/>
            <a:r>
              <a:rPr lang="en-CA" dirty="0"/>
              <a:t>A</a:t>
            </a:r>
            <a:r>
              <a:rPr lang="en-CA" u="sng" dirty="0"/>
              <a:t>gricultural</a:t>
            </a:r>
            <a:r>
              <a:rPr lang="en-CA" dirty="0"/>
              <a:t> chemicals (</a:t>
            </a:r>
            <a:r>
              <a:rPr lang="en-CA" b="1" dirty="0"/>
              <a:t>pesticides and fertilizers</a:t>
            </a:r>
            <a:r>
              <a:rPr lang="en-CA" dirty="0"/>
              <a:t> that leach from soil into water</a:t>
            </a:r>
            <a:endParaRPr lang="en-CA" dirty="0">
              <a:cs typeface="Calibri"/>
            </a:endParaRPr>
          </a:p>
          <a:p>
            <a:pPr lvl="1"/>
            <a:r>
              <a:rPr lang="en-CA" dirty="0"/>
              <a:t>To</a:t>
            </a:r>
            <a:r>
              <a:rPr lang="en-CA" u="sng" dirty="0"/>
              <a:t>xic metals </a:t>
            </a:r>
            <a:r>
              <a:rPr lang="en-CA" dirty="0"/>
              <a:t>removed from water</a:t>
            </a:r>
            <a:endParaRPr lang="en-CA" dirty="0">
              <a:cs typeface="Calibri"/>
            </a:endParaRPr>
          </a:p>
          <a:p>
            <a:pPr lvl="1"/>
            <a:r>
              <a:rPr lang="en-CA" u="sng" dirty="0"/>
              <a:t>Oil </a:t>
            </a:r>
            <a:r>
              <a:rPr lang="en-CA" dirty="0"/>
              <a:t>spills</a:t>
            </a:r>
            <a:endParaRPr lang="en-CA" dirty="0">
              <a:cs typeface="Calibri"/>
            </a:endParaRPr>
          </a:p>
        </p:txBody>
      </p:sp>
      <p:pic>
        <p:nvPicPr>
          <p:cNvPr id="4" name="Picture 3" descr="Applications of bacteria in biotechnology."/>
          <p:cNvPicPr/>
          <p:nvPr/>
        </p:nvPicPr>
        <p:blipFill rotWithShape="1">
          <a:blip r:embed="rId2">
            <a:extLst>
              <a:ext uri="{28A0092B-C50C-407E-A947-70E740481C1C}">
                <a14:useLocalDpi xmlns:a14="http://schemas.microsoft.com/office/drawing/2010/main" val="0"/>
              </a:ext>
            </a:extLst>
          </a:blip>
          <a:srcRect b="68484"/>
          <a:stretch/>
        </p:blipFill>
        <p:spPr bwMode="auto">
          <a:xfrm>
            <a:off x="4335780" y="4414520"/>
            <a:ext cx="7018020" cy="26746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73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9338-8163-4AF3-B6E8-9753936DB39E}"/>
              </a:ext>
            </a:extLst>
          </p:cNvPr>
          <p:cNvSpPr>
            <a:spLocks noGrp="1"/>
          </p:cNvSpPr>
          <p:nvPr>
            <p:ph type="title"/>
          </p:nvPr>
        </p:nvSpPr>
        <p:spPr/>
        <p:txBody>
          <a:bodyPr/>
          <a:lstStyle/>
          <a:p>
            <a:r>
              <a:rPr lang="en-CA"/>
              <a:t>Where can microbes be found?</a:t>
            </a:r>
          </a:p>
        </p:txBody>
      </p:sp>
      <p:sp>
        <p:nvSpPr>
          <p:cNvPr id="3" name="Content Placeholder 2">
            <a:extLst>
              <a:ext uri="{FF2B5EF4-FFF2-40B4-BE49-F238E27FC236}">
                <a16:creationId xmlns:a16="http://schemas.microsoft.com/office/drawing/2014/main" id="{BF0D20DD-8D33-498C-91B3-C41BDE6EA3B4}"/>
              </a:ext>
            </a:extLst>
          </p:cNvPr>
          <p:cNvSpPr>
            <a:spLocks noGrp="1"/>
          </p:cNvSpPr>
          <p:nvPr>
            <p:ph idx="1"/>
          </p:nvPr>
        </p:nvSpPr>
        <p:spPr/>
        <p:txBody>
          <a:bodyPr/>
          <a:lstStyle/>
          <a:p>
            <a:r>
              <a:rPr lang="en-CA"/>
              <a:t>They are amazingly diverse and can exist in a wide range of habitats from hot springs to the icy wastes of Antarctica. </a:t>
            </a:r>
            <a:r>
              <a:rPr lang="en-US"/>
              <a:t>​</a:t>
            </a:r>
          </a:p>
          <a:p>
            <a:r>
              <a:rPr lang="en-US"/>
              <a:t>In the soil</a:t>
            </a:r>
          </a:p>
          <a:p>
            <a:r>
              <a:rPr lang="en-US"/>
              <a:t>In fresh or salt water</a:t>
            </a:r>
          </a:p>
          <a:p>
            <a:r>
              <a:rPr lang="en-US"/>
              <a:t>In the air</a:t>
            </a:r>
          </a:p>
          <a:p>
            <a:r>
              <a:rPr lang="en-US"/>
              <a:t>In and on our bodies</a:t>
            </a:r>
            <a:endParaRPr lang="en-CA"/>
          </a:p>
          <a:p>
            <a:endParaRPr lang="en-CA"/>
          </a:p>
        </p:txBody>
      </p:sp>
    </p:spTree>
    <p:extLst>
      <p:ext uri="{BB962C8B-B14F-4D97-AF65-F5344CB8AC3E}">
        <p14:creationId xmlns:p14="http://schemas.microsoft.com/office/powerpoint/2010/main" val="2779130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Disaster Recovery (Bioremediation): using bacteria to eat up oil spills</a:t>
            </a:r>
          </a:p>
        </p:txBody>
      </p:sp>
      <p:pic>
        <p:nvPicPr>
          <p:cNvPr id="4" name="Content Placeholder 3" descr="Image result for bacteria in biotechnology image"/>
          <p:cNvPicPr>
            <a:picLocks noGrp="1"/>
          </p:cNvPicPr>
          <p:nvPr>
            <p:ph idx="1"/>
          </p:nvPr>
        </p:nvPicPr>
        <p:blipFill rotWithShape="1">
          <a:blip r:embed="rId2">
            <a:extLst>
              <a:ext uri="{28A0092B-C50C-407E-A947-70E740481C1C}">
                <a14:useLocalDpi xmlns:a14="http://schemas.microsoft.com/office/drawing/2010/main" val="0"/>
              </a:ext>
            </a:extLst>
          </a:blip>
          <a:srcRect t="6184" b="12102"/>
          <a:stretch/>
        </p:blipFill>
        <p:spPr bwMode="auto">
          <a:xfrm>
            <a:off x="1346732" y="2365720"/>
            <a:ext cx="10007068" cy="37150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7390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8F21-350C-4340-8D58-63D6130184FF}"/>
              </a:ext>
            </a:extLst>
          </p:cNvPr>
          <p:cNvSpPr>
            <a:spLocks noGrp="1"/>
          </p:cNvSpPr>
          <p:nvPr>
            <p:ph type="title"/>
          </p:nvPr>
        </p:nvSpPr>
        <p:spPr/>
        <p:txBody>
          <a:bodyPr/>
          <a:lstStyle/>
          <a:p>
            <a:r>
              <a:rPr lang="en-CA" dirty="0">
                <a:cs typeface="Calibri"/>
              </a:rPr>
              <a:t>How can we genetically modify an organism</a:t>
            </a:r>
            <a:endParaRPr lang="en-CA" dirty="0"/>
          </a:p>
        </p:txBody>
      </p:sp>
      <p:sp>
        <p:nvSpPr>
          <p:cNvPr id="3" name="Content Placeholder 2">
            <a:extLst>
              <a:ext uri="{FF2B5EF4-FFF2-40B4-BE49-F238E27FC236}">
                <a16:creationId xmlns:a16="http://schemas.microsoft.com/office/drawing/2014/main" id="{CA01D5BC-A4DB-4EB8-AA58-D9F0B402D7E4}"/>
              </a:ext>
            </a:extLst>
          </p:cNvPr>
          <p:cNvSpPr>
            <a:spLocks noGrp="1"/>
          </p:cNvSpPr>
          <p:nvPr>
            <p:ph idx="1"/>
          </p:nvPr>
        </p:nvSpPr>
        <p:spPr/>
        <p:txBody>
          <a:bodyPr vert="horz" lIns="91440" tIns="45720" rIns="91440" bIns="45720" rtlCol="0" anchor="t">
            <a:normAutofit/>
          </a:bodyPr>
          <a:lstStyle/>
          <a:p>
            <a:endParaRPr lang="en-CA" dirty="0">
              <a:cs typeface="Calibri"/>
            </a:endParaRPr>
          </a:p>
          <a:p>
            <a:r>
              <a:rPr lang="en-CA" dirty="0">
                <a:hlinkClick r:id="rId2"/>
              </a:rPr>
              <a:t>https://www.youtube.com/watch?v=7TmcXYp8xu4</a:t>
            </a:r>
            <a:endParaRPr lang="en-CA" dirty="0"/>
          </a:p>
        </p:txBody>
      </p:sp>
    </p:spTree>
    <p:extLst>
      <p:ext uri="{BB962C8B-B14F-4D97-AF65-F5344CB8AC3E}">
        <p14:creationId xmlns:p14="http://schemas.microsoft.com/office/powerpoint/2010/main" val="2437677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a:t>How is this done?</a:t>
            </a:r>
            <a:r>
              <a:rPr lang="en-CA"/>
              <a:t> </a:t>
            </a:r>
          </a:p>
        </p:txBody>
      </p:sp>
      <p:sp>
        <p:nvSpPr>
          <p:cNvPr id="3" name="Content Placeholder 2"/>
          <p:cNvSpPr>
            <a:spLocks noGrp="1"/>
          </p:cNvSpPr>
          <p:nvPr>
            <p:ph idx="1"/>
          </p:nvPr>
        </p:nvSpPr>
        <p:spPr/>
        <p:txBody>
          <a:bodyPr vert="horz" lIns="91440" tIns="45720" rIns="91440" bIns="45720" rtlCol="0" anchor="t">
            <a:normAutofit fontScale="92500"/>
          </a:bodyPr>
          <a:lstStyle/>
          <a:p>
            <a:r>
              <a:rPr lang="en-CA" i="1" dirty="0"/>
              <a:t> </a:t>
            </a:r>
            <a:r>
              <a:rPr lang="en-CA" b="1" i="1" dirty="0"/>
              <a:t>Genetic Engineering is </a:t>
            </a:r>
            <a:r>
              <a:rPr lang="en-CA" i="1" dirty="0"/>
              <a:t>the manipulating of an organism’s genetic material to produce a desired trait or characteristic.</a:t>
            </a:r>
            <a:endParaRPr lang="en-CA" i="1" dirty="0">
              <a:cs typeface="Calibri"/>
            </a:endParaRPr>
          </a:p>
          <a:p>
            <a:r>
              <a:rPr lang="en-CA" i="1" dirty="0"/>
              <a:t>Microbes are used to </a:t>
            </a:r>
            <a:r>
              <a:rPr lang="en-CA" b="1" i="1" dirty="0"/>
              <a:t>genetically engineer </a:t>
            </a:r>
            <a:r>
              <a:rPr lang="en-CA" i="1" dirty="0"/>
              <a:t>certain crops so that they are better protected against insects or disease. </a:t>
            </a:r>
            <a:endParaRPr lang="en-CA" i="1" dirty="0">
              <a:cs typeface="Calibri"/>
            </a:endParaRPr>
          </a:p>
          <a:p>
            <a:r>
              <a:rPr lang="en-CA" i="1" dirty="0"/>
              <a:t>BT corn</a:t>
            </a:r>
            <a:endParaRPr lang="en-CA" i="1" dirty="0">
              <a:cs typeface="Calibri"/>
            </a:endParaRPr>
          </a:p>
          <a:p>
            <a:r>
              <a:rPr lang="en-CA" i="1" dirty="0"/>
              <a:t>Gene from bacteria (B. t.) is inserted into corn, enabling it to produce a protein that will kill the pest that tries to eat it. </a:t>
            </a:r>
            <a:endParaRPr lang="en-CA" i="1" dirty="0">
              <a:cs typeface="Calibri"/>
            </a:endParaRPr>
          </a:p>
          <a:p>
            <a:endParaRPr lang="en-CA"/>
          </a:p>
        </p:txBody>
      </p:sp>
    </p:spTree>
    <p:extLst>
      <p:ext uri="{BB962C8B-B14F-4D97-AF65-F5344CB8AC3E}">
        <p14:creationId xmlns:p14="http://schemas.microsoft.com/office/powerpoint/2010/main" val="3777795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 </a:t>
            </a:r>
          </a:p>
        </p:txBody>
      </p:sp>
      <p:pic>
        <p:nvPicPr>
          <p:cNvPr id="4" name="Content Placeholder 3" descr=" Bioremediation is also used to clean up the regions in&#10;which oil leaching has been detected.&#10; bioremediation is promote..."/>
          <p:cNvPicPr>
            <a:picLocks noGrp="1"/>
          </p:cNvPicPr>
          <p:nvPr>
            <p:ph idx="1"/>
          </p:nvPr>
        </p:nvPicPr>
        <p:blipFill rotWithShape="1">
          <a:blip r:embed="rId2">
            <a:extLst>
              <a:ext uri="{28A0092B-C50C-407E-A947-70E740481C1C}">
                <a14:useLocalDpi xmlns:a14="http://schemas.microsoft.com/office/drawing/2010/main" val="0"/>
              </a:ext>
            </a:extLst>
          </a:blip>
          <a:srcRect l="5952" t="17592" r="6220" b="3314"/>
          <a:stretch/>
        </p:blipFill>
        <p:spPr bwMode="auto">
          <a:xfrm>
            <a:off x="838200" y="365125"/>
            <a:ext cx="10515600" cy="60813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3959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How can organisms be genetically modified?</a:t>
            </a:r>
          </a:p>
        </p:txBody>
      </p:sp>
      <p:sp>
        <p:nvSpPr>
          <p:cNvPr id="3" name="Content Placeholder 2"/>
          <p:cNvSpPr>
            <a:spLocks noGrp="1"/>
          </p:cNvSpPr>
          <p:nvPr>
            <p:ph idx="1"/>
          </p:nvPr>
        </p:nvSpPr>
        <p:spPr>
          <a:xfrm>
            <a:off x="205740" y="1825625"/>
            <a:ext cx="7928292" cy="4351338"/>
          </a:xfrm>
        </p:spPr>
        <p:txBody>
          <a:bodyPr vert="horz" lIns="91440" tIns="45720" rIns="91440" bIns="45720" rtlCol="0" anchor="t">
            <a:normAutofit fontScale="92500" lnSpcReduction="20000"/>
          </a:bodyPr>
          <a:lstStyle/>
          <a:p>
            <a:pPr marL="514350" indent="-514350">
              <a:buFont typeface="+mj-lt"/>
              <a:buAutoNum type="arabicPeriod"/>
            </a:pPr>
            <a:r>
              <a:rPr lang="en-CA" i="1" dirty="0"/>
              <a:t>A piece of DNA (that codes for a trait) from an organism can be</a:t>
            </a:r>
            <a:r>
              <a:rPr lang="en-CA" b="1" i="1" dirty="0"/>
              <a:t> inserted</a:t>
            </a:r>
            <a:r>
              <a:rPr lang="en-CA" i="1" dirty="0"/>
              <a:t> into another organism’s DNA (usually bacteria).  </a:t>
            </a:r>
            <a:endParaRPr lang="en-CA" i="1" dirty="0">
              <a:cs typeface="Calibri"/>
            </a:endParaRPr>
          </a:p>
          <a:p>
            <a:pPr marL="514350" indent="-514350">
              <a:buFont typeface="+mj-lt"/>
              <a:buAutoNum type="arabicPeriod"/>
            </a:pPr>
            <a:r>
              <a:rPr lang="en-CA" i="1" dirty="0"/>
              <a:t>Bacteria reproduce in large numbers with the new DNA.  </a:t>
            </a:r>
            <a:endParaRPr lang="en-CA" i="1" dirty="0">
              <a:cs typeface="Calibri"/>
            </a:endParaRPr>
          </a:p>
          <a:p>
            <a:pPr marL="514350" indent="-514350">
              <a:buFont typeface="+mj-lt"/>
              <a:buAutoNum type="arabicPeriod"/>
            </a:pPr>
            <a:r>
              <a:rPr lang="en-CA" i="1" dirty="0"/>
              <a:t>The genetically modified DNA can be inserted into other organisms so they will produce a desired trait (striped flower petals, sweeter apples, faster growing corn, pest-resistant crops, </a:t>
            </a:r>
            <a:r>
              <a:rPr lang="en-CA" i="1" dirty="0" err="1"/>
              <a:t>etc</a:t>
            </a:r>
            <a:r>
              <a:rPr lang="en-CA" i="1" dirty="0"/>
              <a:t>)</a:t>
            </a:r>
            <a:endParaRPr lang="en-CA" i="1" dirty="0">
              <a:cs typeface="Calibri"/>
            </a:endParaRPr>
          </a:p>
          <a:p>
            <a:endParaRPr lang="en-CA"/>
          </a:p>
        </p:txBody>
      </p:sp>
      <p:pic>
        <p:nvPicPr>
          <p:cNvPr id="4" name="Picture 3" descr="Image result for bacteria in biotechnology image"/>
          <p:cNvPicPr/>
          <p:nvPr/>
        </p:nvPicPr>
        <p:blipFill>
          <a:blip r:embed="rId2">
            <a:extLst>
              <a:ext uri="{28A0092B-C50C-407E-A947-70E740481C1C}">
                <a14:useLocalDpi xmlns:a14="http://schemas.microsoft.com/office/drawing/2010/main" val="0"/>
              </a:ext>
            </a:extLst>
          </a:blip>
          <a:srcRect/>
          <a:stretch>
            <a:fillRect/>
          </a:stretch>
        </p:blipFill>
        <p:spPr bwMode="auto">
          <a:xfrm>
            <a:off x="8134032" y="1463040"/>
            <a:ext cx="4057968" cy="5327968"/>
          </a:xfrm>
          <a:prstGeom prst="rect">
            <a:avLst/>
          </a:prstGeom>
          <a:noFill/>
          <a:ln>
            <a:noFill/>
          </a:ln>
        </p:spPr>
      </p:pic>
    </p:spTree>
    <p:extLst>
      <p:ext uri="{BB962C8B-B14F-4D97-AF65-F5344CB8AC3E}">
        <p14:creationId xmlns:p14="http://schemas.microsoft.com/office/powerpoint/2010/main" val="1261375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a:t>Microbe Research Project</a:t>
            </a:r>
            <a:endParaRPr lang="en-CA"/>
          </a:p>
        </p:txBody>
      </p:sp>
      <p:sp>
        <p:nvSpPr>
          <p:cNvPr id="3" name="Content Placeholder 2"/>
          <p:cNvSpPr>
            <a:spLocks noGrp="1"/>
          </p:cNvSpPr>
          <p:nvPr>
            <p:ph idx="1"/>
          </p:nvPr>
        </p:nvSpPr>
        <p:spPr>
          <a:xfrm>
            <a:off x="838200" y="1418898"/>
            <a:ext cx="10515600" cy="4758066"/>
          </a:xfrm>
        </p:spPr>
        <p:txBody>
          <a:bodyPr>
            <a:normAutofit fontScale="70000" lnSpcReduction="20000"/>
          </a:bodyPr>
          <a:lstStyle/>
          <a:p>
            <a:pPr marL="0" indent="0">
              <a:buNone/>
            </a:pPr>
            <a:r>
              <a:rPr lang="en-CA"/>
              <a:t>Research </a:t>
            </a:r>
            <a:r>
              <a:rPr lang="en-CA" b="1"/>
              <a:t>one microbe </a:t>
            </a:r>
            <a:r>
              <a:rPr lang="en-CA"/>
              <a:t>and discuss how it is important to us in </a:t>
            </a:r>
            <a:r>
              <a:rPr lang="en-CA" b="1"/>
              <a:t>one of the following: </a:t>
            </a:r>
          </a:p>
          <a:p>
            <a:r>
              <a:rPr lang="en-CA"/>
              <a:t>Food production (beer, wine, bread, cheese, yogurt, fermented foods) </a:t>
            </a:r>
          </a:p>
          <a:p>
            <a:r>
              <a:rPr lang="en-CA"/>
              <a:t>Production of vaccines or other medicines </a:t>
            </a:r>
          </a:p>
          <a:p>
            <a:r>
              <a:rPr lang="en-CA"/>
              <a:t>Importance of gut bacteria</a:t>
            </a:r>
          </a:p>
          <a:p>
            <a:r>
              <a:rPr lang="en-CA"/>
              <a:t>Food spoilage and how to prevent it.</a:t>
            </a:r>
          </a:p>
          <a:p>
            <a:r>
              <a:rPr lang="en-CA"/>
              <a:t>Causing disease.</a:t>
            </a:r>
          </a:p>
          <a:p>
            <a:r>
              <a:rPr lang="en-CA"/>
              <a:t>Food poisoning</a:t>
            </a:r>
          </a:p>
          <a:p>
            <a:r>
              <a:rPr lang="en-CA"/>
              <a:t>Cavities</a:t>
            </a:r>
          </a:p>
          <a:p>
            <a:r>
              <a:rPr lang="en-CA"/>
              <a:t>Decomposers in the Nutrient cycle, </a:t>
            </a:r>
          </a:p>
          <a:p>
            <a:r>
              <a:rPr lang="en-CA"/>
              <a:t>Sewage Plant: cleaning up water</a:t>
            </a:r>
          </a:p>
          <a:p>
            <a:r>
              <a:rPr lang="en-CA"/>
              <a:t>Bioremediation: Cleaning up chemical spills, </a:t>
            </a:r>
          </a:p>
          <a:p>
            <a:endParaRPr lang="en-CA"/>
          </a:p>
        </p:txBody>
      </p:sp>
    </p:spTree>
    <p:extLst>
      <p:ext uri="{BB962C8B-B14F-4D97-AF65-F5344CB8AC3E}">
        <p14:creationId xmlns:p14="http://schemas.microsoft.com/office/powerpoint/2010/main" val="3248235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a:t>Microbe Research Project (10pt)</a:t>
            </a:r>
            <a:endParaRPr lang="en-CA"/>
          </a:p>
        </p:txBody>
      </p:sp>
      <p:sp>
        <p:nvSpPr>
          <p:cNvPr id="3" name="Content Placeholder 2"/>
          <p:cNvSpPr>
            <a:spLocks noGrp="1"/>
          </p:cNvSpPr>
          <p:nvPr>
            <p:ph idx="1"/>
          </p:nvPr>
        </p:nvSpPr>
        <p:spPr>
          <a:xfrm>
            <a:off x="838200" y="1325880"/>
            <a:ext cx="10515600" cy="5189220"/>
          </a:xfrm>
        </p:spPr>
        <p:txBody>
          <a:bodyPr vert="horz" lIns="91440" tIns="45720" rIns="91440" bIns="45720" rtlCol="0" anchor="t">
            <a:normAutofit fontScale="92500" lnSpcReduction="20000"/>
          </a:bodyPr>
          <a:lstStyle/>
          <a:p>
            <a:pPr lvl="0"/>
            <a:r>
              <a:rPr lang="en-CA" sz="3200" dirty="0"/>
              <a:t>Title, name, partner, date, block (1pt)</a:t>
            </a:r>
            <a:endParaRPr lang="en-CA" sz="3200" dirty="0">
              <a:cs typeface="Calibri"/>
            </a:endParaRPr>
          </a:p>
          <a:p>
            <a:pPr lvl="0"/>
            <a:r>
              <a:rPr lang="en-CA" sz="3200" dirty="0"/>
              <a:t>Description of organism:</a:t>
            </a:r>
            <a:endParaRPr lang="en-CA" sz="3200" dirty="0">
              <a:cs typeface="Calibri"/>
            </a:endParaRPr>
          </a:p>
          <a:p>
            <a:pPr lvl="1"/>
            <a:r>
              <a:rPr lang="en-CA" sz="3200" dirty="0"/>
              <a:t>Type – </a:t>
            </a:r>
            <a:r>
              <a:rPr lang="en-CA" sz="3200" dirty="0" err="1"/>
              <a:t>eg.</a:t>
            </a:r>
            <a:r>
              <a:rPr lang="en-CA" sz="3200" dirty="0"/>
              <a:t> bacteria, virus, yeast (1pt)</a:t>
            </a:r>
            <a:endParaRPr lang="en-CA" sz="3200" dirty="0">
              <a:cs typeface="Calibri"/>
            </a:endParaRPr>
          </a:p>
          <a:p>
            <a:pPr lvl="1"/>
            <a:r>
              <a:rPr lang="en-CA" sz="3200" dirty="0"/>
              <a:t>Scientific and Common Name the organism (1pt)</a:t>
            </a:r>
            <a:endParaRPr lang="en-CA" sz="3200" dirty="0">
              <a:cs typeface="Calibri"/>
            </a:endParaRPr>
          </a:p>
          <a:p>
            <a:pPr lvl="1"/>
            <a:r>
              <a:rPr lang="en-CA" sz="3200" dirty="0"/>
              <a:t>Labeled Image/drawing of organism (1pt)</a:t>
            </a:r>
            <a:endParaRPr lang="en-CA" sz="3200" dirty="0">
              <a:cs typeface="Calibri"/>
            </a:endParaRPr>
          </a:p>
          <a:p>
            <a:pPr lvl="1"/>
            <a:r>
              <a:rPr lang="en-CA" sz="3200" dirty="0"/>
              <a:t>At least two characteristics describing microbe (shape, reproduction, where normally found) (2pt)</a:t>
            </a:r>
            <a:endParaRPr lang="en-CA" sz="3200" dirty="0">
              <a:cs typeface="Calibri"/>
            </a:endParaRPr>
          </a:p>
          <a:p>
            <a:pPr lvl="0"/>
            <a:r>
              <a:rPr lang="en-CA" sz="3200" dirty="0"/>
              <a:t>How is it harmful or beneficial? How is it used or what does it do?(3 </a:t>
            </a:r>
            <a:r>
              <a:rPr lang="en-CA" sz="3200" dirty="0" err="1"/>
              <a:t>pt</a:t>
            </a:r>
            <a:r>
              <a:rPr lang="en-CA" sz="3200" dirty="0"/>
              <a:t>)</a:t>
            </a:r>
            <a:endParaRPr lang="en-CA" sz="3200" dirty="0">
              <a:cs typeface="Calibri"/>
            </a:endParaRPr>
          </a:p>
          <a:p>
            <a:pPr lvl="0"/>
            <a:r>
              <a:rPr lang="en-CA" sz="3200" dirty="0"/>
              <a:t>Cite your work. Wikipedia does not count. (1pt)</a:t>
            </a:r>
            <a:endParaRPr lang="en-CA" sz="3200" dirty="0">
              <a:cs typeface="Calibri"/>
            </a:endParaRPr>
          </a:p>
          <a:p>
            <a:r>
              <a:rPr lang="en-CA" sz="3200" dirty="0"/>
              <a:t>Project must be in your own words. No cut and paste. Can be poster, power point, comic strip or written report. </a:t>
            </a:r>
            <a:endParaRPr lang="en-CA" sz="3200" dirty="0">
              <a:cs typeface="Calibri"/>
            </a:endParaRPr>
          </a:p>
          <a:p>
            <a:endParaRPr lang="en-CA" sz="2000"/>
          </a:p>
          <a:p>
            <a:endParaRPr lang="en-CA"/>
          </a:p>
        </p:txBody>
      </p:sp>
    </p:spTree>
    <p:extLst>
      <p:ext uri="{BB962C8B-B14F-4D97-AF65-F5344CB8AC3E}">
        <p14:creationId xmlns:p14="http://schemas.microsoft.com/office/powerpoint/2010/main" val="2875464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B754-A0F5-40E8-AEEB-F41C451DE26D}"/>
              </a:ext>
            </a:extLst>
          </p:cNvPr>
          <p:cNvSpPr>
            <a:spLocks noGrp="1"/>
          </p:cNvSpPr>
          <p:nvPr>
            <p:ph type="title"/>
          </p:nvPr>
        </p:nvSpPr>
        <p:spPr/>
        <p:txBody>
          <a:bodyPr/>
          <a:lstStyle/>
          <a:p>
            <a:endParaRPr lang="en-CA"/>
          </a:p>
        </p:txBody>
      </p:sp>
      <p:graphicFrame>
        <p:nvGraphicFramePr>
          <p:cNvPr id="4" name="Content Placeholder 3">
            <a:extLst>
              <a:ext uri="{FF2B5EF4-FFF2-40B4-BE49-F238E27FC236}">
                <a16:creationId xmlns:a16="http://schemas.microsoft.com/office/drawing/2014/main" id="{34CEC2F8-7159-41B3-9F7A-BF2F1CC9686A}"/>
              </a:ext>
            </a:extLst>
          </p:cNvPr>
          <p:cNvGraphicFramePr>
            <a:graphicFrameLocks noGrp="1"/>
          </p:cNvGraphicFramePr>
          <p:nvPr>
            <p:ph idx="1"/>
            <p:extLst>
              <p:ext uri="{D42A27DB-BD31-4B8C-83A1-F6EECF244321}">
                <p14:modId xmlns:p14="http://schemas.microsoft.com/office/powerpoint/2010/main" val="2198838094"/>
              </p:ext>
            </p:extLst>
          </p:nvPr>
        </p:nvGraphicFramePr>
        <p:xfrm>
          <a:off x="228600" y="365125"/>
          <a:ext cx="11963400" cy="6127749"/>
        </p:xfrm>
        <a:graphic>
          <a:graphicData uri="http://schemas.openxmlformats.org/drawingml/2006/table">
            <a:tbl>
              <a:tblPr firstRow="1" firstCol="1" bandRow="1">
                <a:tableStyleId>{5C22544A-7EE6-4342-B048-85BDC9FD1C3A}</a:tableStyleId>
              </a:tblPr>
              <a:tblGrid>
                <a:gridCol w="5981700">
                  <a:extLst>
                    <a:ext uri="{9D8B030D-6E8A-4147-A177-3AD203B41FA5}">
                      <a16:colId xmlns:a16="http://schemas.microsoft.com/office/drawing/2014/main" val="3497174522"/>
                    </a:ext>
                  </a:extLst>
                </a:gridCol>
                <a:gridCol w="5981700">
                  <a:extLst>
                    <a:ext uri="{9D8B030D-6E8A-4147-A177-3AD203B41FA5}">
                      <a16:colId xmlns:a16="http://schemas.microsoft.com/office/drawing/2014/main" val="3242350980"/>
                    </a:ext>
                  </a:extLst>
                </a:gridCol>
              </a:tblGrid>
              <a:tr h="1265696">
                <a:tc>
                  <a:txBody>
                    <a:bodyPr/>
                    <a:lstStyle/>
                    <a:p>
                      <a:pPr>
                        <a:lnSpc>
                          <a:spcPct val="107000"/>
                        </a:lnSpc>
                        <a:spcAft>
                          <a:spcPts val="0"/>
                        </a:spcAft>
                      </a:pPr>
                      <a:r>
                        <a:rPr lang="en-CA" sz="3600">
                          <a:effectLst/>
                        </a:rPr>
                        <a:t>Some Microbes are Harmful:</a:t>
                      </a:r>
                    </a:p>
                    <a:p>
                      <a:pPr>
                        <a:lnSpc>
                          <a:spcPct val="107000"/>
                        </a:lnSpc>
                        <a:spcAft>
                          <a:spcPts val="0"/>
                        </a:spcAft>
                      </a:pPr>
                      <a:r>
                        <a:rPr lang="en-CA" sz="3600">
                          <a:effectLst/>
                        </a:rPr>
                        <a:t> </a:t>
                      </a:r>
                      <a:endParaRPr lang="en-C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3600">
                          <a:effectLst/>
                        </a:rPr>
                        <a:t>Beneficial</a:t>
                      </a:r>
                      <a:endParaRPr lang="en-C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8522905"/>
                  </a:ext>
                </a:extLst>
              </a:tr>
              <a:tr h="4862053">
                <a:tc>
                  <a:txBody>
                    <a:bodyPr/>
                    <a:lstStyle/>
                    <a:p>
                      <a:pPr marL="342900" lvl="0" indent="-342900">
                        <a:lnSpc>
                          <a:spcPct val="107000"/>
                        </a:lnSpc>
                        <a:spcAft>
                          <a:spcPts val="800"/>
                        </a:spcAft>
                        <a:buFont typeface="Arial" panose="020B0604020202020204" pitchFamily="34" charset="0"/>
                        <a:buChar char="•"/>
                        <a:tabLst>
                          <a:tab pos="457200" algn="l"/>
                        </a:tabLst>
                      </a:pPr>
                      <a:r>
                        <a:rPr lang="en-CA" sz="3600">
                          <a:effectLst/>
                        </a:rPr>
                        <a:t>Some cause </a:t>
                      </a:r>
                      <a:r>
                        <a:rPr lang="en-CA" sz="3600" u="sng">
                          <a:effectLst/>
                        </a:rPr>
                        <a:t>diseases </a:t>
                      </a:r>
                      <a:r>
                        <a:rPr lang="en-CA" sz="3600">
                          <a:effectLst/>
                        </a:rPr>
                        <a:t>like ‘flu and malaria, </a:t>
                      </a:r>
                    </a:p>
                    <a:p>
                      <a:pPr marL="342900" lvl="0" indent="-342900">
                        <a:lnSpc>
                          <a:spcPct val="107000"/>
                        </a:lnSpc>
                        <a:spcAft>
                          <a:spcPts val="800"/>
                        </a:spcAft>
                        <a:buFont typeface="Arial" panose="020B0604020202020204" pitchFamily="34" charset="0"/>
                        <a:buChar char="•"/>
                        <a:tabLst>
                          <a:tab pos="457200" algn="l"/>
                        </a:tabLst>
                      </a:pPr>
                      <a:r>
                        <a:rPr lang="en-CA" sz="3600">
                          <a:effectLst/>
                        </a:rPr>
                        <a:t>Some </a:t>
                      </a:r>
                      <a:r>
                        <a:rPr lang="en-CA" sz="3600" u="sng">
                          <a:effectLst/>
                        </a:rPr>
                        <a:t>spoil our food</a:t>
                      </a:r>
                      <a:endParaRPr lang="en-CA" sz="3600">
                        <a:effectLst/>
                      </a:endParaRPr>
                    </a:p>
                    <a:p>
                      <a:pPr marL="342900" lvl="0" indent="-342900">
                        <a:lnSpc>
                          <a:spcPct val="107000"/>
                        </a:lnSpc>
                        <a:spcAft>
                          <a:spcPts val="800"/>
                        </a:spcAft>
                        <a:buFont typeface="Arial" panose="020B0604020202020204" pitchFamily="34" charset="0"/>
                        <a:buChar char="•"/>
                        <a:tabLst>
                          <a:tab pos="457200" algn="l"/>
                        </a:tabLst>
                      </a:pPr>
                      <a:r>
                        <a:rPr lang="en-CA" sz="3600">
                          <a:effectLst/>
                        </a:rPr>
                        <a:t>Some cause </a:t>
                      </a:r>
                      <a:r>
                        <a:rPr lang="en-CA" sz="3600" u="sng">
                          <a:effectLst/>
                        </a:rPr>
                        <a:t>food poisoning</a:t>
                      </a:r>
                      <a:endParaRPr lang="en-CA" sz="3600">
                        <a:effectLst/>
                      </a:endParaRPr>
                    </a:p>
                    <a:p>
                      <a:pPr marL="342900" lvl="0" indent="-342900">
                        <a:lnSpc>
                          <a:spcPct val="107000"/>
                        </a:lnSpc>
                        <a:spcAft>
                          <a:spcPts val="0"/>
                        </a:spcAft>
                        <a:buFont typeface="Arial" panose="020B0604020202020204" pitchFamily="34" charset="0"/>
                        <a:buChar char="•"/>
                        <a:tabLst>
                          <a:tab pos="457200" algn="l"/>
                        </a:tabLst>
                      </a:pPr>
                      <a:r>
                        <a:rPr lang="en-CA" sz="3600">
                          <a:effectLst/>
                        </a:rPr>
                        <a:t>Some cause </a:t>
                      </a:r>
                      <a:r>
                        <a:rPr lang="en-CA" sz="3600" u="sng">
                          <a:effectLst/>
                        </a:rPr>
                        <a:t>cavities</a:t>
                      </a:r>
                      <a:endParaRPr lang="en-CA" sz="3600">
                        <a:effectLst/>
                      </a:endParaRPr>
                    </a:p>
                    <a:p>
                      <a:pPr>
                        <a:lnSpc>
                          <a:spcPct val="107000"/>
                        </a:lnSpc>
                        <a:spcAft>
                          <a:spcPts val="0"/>
                        </a:spcAft>
                      </a:pPr>
                      <a:r>
                        <a:rPr lang="en-CA" sz="3600">
                          <a:effectLst/>
                        </a:rPr>
                        <a:t> </a:t>
                      </a:r>
                      <a:endParaRPr lang="en-C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Arial" panose="020B0604020202020204" pitchFamily="34" charset="0"/>
                        <a:buChar char="•"/>
                        <a:tabLst>
                          <a:tab pos="457200" algn="l"/>
                        </a:tabLst>
                      </a:pPr>
                      <a:r>
                        <a:rPr lang="en-CA" sz="3600">
                          <a:effectLst/>
                        </a:rPr>
                        <a:t>production of </a:t>
                      </a:r>
                      <a:r>
                        <a:rPr lang="en-CA" sz="3600" u="sng">
                          <a:effectLst/>
                        </a:rPr>
                        <a:t>food</a:t>
                      </a:r>
                      <a:endParaRPr lang="en-CA" sz="3600">
                        <a:effectLst/>
                      </a:endParaRPr>
                    </a:p>
                    <a:p>
                      <a:pPr marL="342900" lvl="0" indent="-342900">
                        <a:lnSpc>
                          <a:spcPct val="107000"/>
                        </a:lnSpc>
                        <a:spcAft>
                          <a:spcPts val="0"/>
                        </a:spcAft>
                        <a:buFont typeface="Arial" panose="020B0604020202020204" pitchFamily="34" charset="0"/>
                        <a:buChar char="•"/>
                        <a:tabLst>
                          <a:tab pos="457200" algn="l"/>
                        </a:tabLst>
                      </a:pPr>
                      <a:r>
                        <a:rPr lang="en-CA" sz="3600">
                          <a:effectLst/>
                        </a:rPr>
                        <a:t>production of </a:t>
                      </a:r>
                      <a:r>
                        <a:rPr lang="en-CA" sz="3600" u="sng">
                          <a:effectLst/>
                        </a:rPr>
                        <a:t>medicines</a:t>
                      </a:r>
                      <a:endParaRPr lang="en-CA" sz="3600">
                        <a:effectLst/>
                      </a:endParaRPr>
                    </a:p>
                    <a:p>
                      <a:pPr marL="342900" lvl="0" indent="-342900">
                        <a:lnSpc>
                          <a:spcPct val="107000"/>
                        </a:lnSpc>
                        <a:spcAft>
                          <a:spcPts val="0"/>
                        </a:spcAft>
                        <a:buFont typeface="Arial" panose="020B0604020202020204" pitchFamily="34" charset="0"/>
                        <a:buChar char="•"/>
                        <a:tabLst>
                          <a:tab pos="457200" algn="l"/>
                        </a:tabLst>
                      </a:pPr>
                      <a:r>
                        <a:rPr lang="en-CA" sz="3600">
                          <a:effectLst/>
                        </a:rPr>
                        <a:t>production of </a:t>
                      </a:r>
                      <a:r>
                        <a:rPr lang="en-CA" sz="3600" u="sng">
                          <a:effectLst/>
                        </a:rPr>
                        <a:t>enzymes</a:t>
                      </a:r>
                      <a:endParaRPr lang="en-CA" sz="3600">
                        <a:effectLst/>
                      </a:endParaRPr>
                    </a:p>
                    <a:p>
                      <a:pPr marL="342900" lvl="0" indent="-342900">
                        <a:lnSpc>
                          <a:spcPct val="107000"/>
                        </a:lnSpc>
                        <a:spcAft>
                          <a:spcPts val="0"/>
                        </a:spcAft>
                        <a:buFont typeface="Arial" panose="020B0604020202020204" pitchFamily="34" charset="0"/>
                        <a:buChar char="•"/>
                        <a:tabLst>
                          <a:tab pos="457200" algn="l"/>
                        </a:tabLst>
                      </a:pPr>
                      <a:r>
                        <a:rPr lang="en-CA" sz="3600">
                          <a:effectLst/>
                        </a:rPr>
                        <a:t>in our digestive system</a:t>
                      </a:r>
                    </a:p>
                    <a:p>
                      <a:pPr marL="342900" lvl="0" indent="-342900">
                        <a:lnSpc>
                          <a:spcPct val="107000"/>
                        </a:lnSpc>
                        <a:spcAft>
                          <a:spcPts val="0"/>
                        </a:spcAft>
                        <a:buFont typeface="Arial" panose="020B0604020202020204" pitchFamily="34" charset="0"/>
                        <a:buChar char="•"/>
                        <a:tabLst>
                          <a:tab pos="457200" algn="l"/>
                        </a:tabLst>
                      </a:pPr>
                      <a:r>
                        <a:rPr lang="en-CA" sz="3600">
                          <a:effectLst/>
                        </a:rPr>
                        <a:t>Some </a:t>
                      </a:r>
                      <a:r>
                        <a:rPr lang="en-CA" sz="3600" u="sng">
                          <a:effectLst/>
                        </a:rPr>
                        <a:t>cycle nutrients</a:t>
                      </a:r>
                      <a:r>
                        <a:rPr lang="en-CA" sz="3600">
                          <a:effectLst/>
                        </a:rPr>
                        <a:t> in the ecosystems.</a:t>
                      </a:r>
                    </a:p>
                    <a:p>
                      <a:pPr>
                        <a:lnSpc>
                          <a:spcPct val="107000"/>
                        </a:lnSpc>
                        <a:spcAft>
                          <a:spcPts val="0"/>
                        </a:spcAft>
                      </a:pPr>
                      <a:r>
                        <a:rPr lang="en-CA" sz="3600">
                          <a:effectLst/>
                        </a:rPr>
                        <a:t> </a:t>
                      </a:r>
                      <a:endParaRPr lang="en-C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9939030"/>
                  </a:ext>
                </a:extLst>
              </a:tr>
            </a:tbl>
          </a:graphicData>
        </a:graphic>
      </p:graphicFrame>
    </p:spTree>
    <p:extLst>
      <p:ext uri="{BB962C8B-B14F-4D97-AF65-F5344CB8AC3E}">
        <p14:creationId xmlns:p14="http://schemas.microsoft.com/office/powerpoint/2010/main" val="3348326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Check your understanding</a:t>
            </a:r>
          </a:p>
        </p:txBody>
      </p:sp>
      <p:sp>
        <p:nvSpPr>
          <p:cNvPr id="3" name="Content Placeholder 2"/>
          <p:cNvSpPr>
            <a:spLocks noGrp="1"/>
          </p:cNvSpPr>
          <p:nvPr>
            <p:ph idx="1"/>
          </p:nvPr>
        </p:nvSpPr>
        <p:spPr/>
        <p:txBody>
          <a:bodyPr vert="horz" lIns="91440" tIns="45720" rIns="91440" bIns="45720" rtlCol="0" anchor="t">
            <a:normAutofit/>
          </a:bodyPr>
          <a:lstStyle/>
          <a:p>
            <a:r>
              <a:rPr lang="en-CA" i="1" dirty="0"/>
              <a:t>Read textbook section about Microbes and fill in the chart in your notes about positive and negative interactions between humans and microbes. </a:t>
            </a:r>
            <a:endParaRPr lang="en-CA" i="1" dirty="0">
              <a:cs typeface="Calibri"/>
            </a:endParaRPr>
          </a:p>
          <a:p>
            <a:r>
              <a:rPr lang="en-CA" i="1" dirty="0"/>
              <a:t>Make a T-chart to list the positive and negative interactions between humans and microbes. </a:t>
            </a:r>
            <a:endParaRPr lang="en-CA" i="1" dirty="0">
              <a:cs typeface="Calibri"/>
            </a:endParaRPr>
          </a:p>
          <a:p>
            <a:r>
              <a:rPr lang="en-CA" i="1" dirty="0"/>
              <a:t>Some medicines people take to treat an infection also kill bacteria that are naturally found in the intestines. Why is this a concern?</a:t>
            </a:r>
            <a:endParaRPr lang="en-CA" i="1" dirty="0">
              <a:cs typeface="Calibri"/>
            </a:endParaRPr>
          </a:p>
        </p:txBody>
      </p:sp>
    </p:spTree>
    <p:extLst>
      <p:ext uri="{BB962C8B-B14F-4D97-AF65-F5344CB8AC3E}">
        <p14:creationId xmlns:p14="http://schemas.microsoft.com/office/powerpoint/2010/main" val="1961919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descr="Image result for probiotic images"/>
          <p:cNvPicPr/>
          <p:nvPr/>
        </p:nvPicPr>
        <p:blipFill>
          <a:blip r:embed="rId3">
            <a:extLst>
              <a:ext uri="{28A0092B-C50C-407E-A947-70E740481C1C}">
                <a14:useLocalDpi xmlns:a14="http://schemas.microsoft.com/office/drawing/2010/main" val="0"/>
              </a:ext>
            </a:extLst>
          </a:blip>
          <a:srcRect/>
          <a:stretch>
            <a:fillRect/>
          </a:stretch>
        </p:blipFill>
        <p:spPr bwMode="auto">
          <a:xfrm>
            <a:off x="297180" y="230188"/>
            <a:ext cx="11894820" cy="6627812"/>
          </a:xfrm>
          <a:prstGeom prst="rect">
            <a:avLst/>
          </a:prstGeom>
          <a:noFill/>
          <a:ln>
            <a:noFill/>
          </a:ln>
        </p:spPr>
      </p:pic>
    </p:spTree>
    <p:extLst>
      <p:ext uri="{BB962C8B-B14F-4D97-AF65-F5344CB8AC3E}">
        <p14:creationId xmlns:p14="http://schemas.microsoft.com/office/powerpoint/2010/main" val="3114036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What are the different types of microbes?</a:t>
            </a:r>
          </a:p>
        </p:txBody>
      </p:sp>
      <p:sp>
        <p:nvSpPr>
          <p:cNvPr id="3" name="Content Placeholder 2"/>
          <p:cNvSpPr>
            <a:spLocks noGrp="1"/>
          </p:cNvSpPr>
          <p:nvPr>
            <p:ph idx="1"/>
          </p:nvPr>
        </p:nvSpPr>
        <p:spPr/>
        <p:txBody>
          <a:bodyPr/>
          <a:lstStyle/>
          <a:p>
            <a:pPr marL="0" indent="0">
              <a:buNone/>
            </a:pPr>
            <a:r>
              <a:rPr lang="en-CA"/>
              <a:t>There are four types of microorganisms:</a:t>
            </a:r>
          </a:p>
          <a:p>
            <a:pPr lvl="0"/>
            <a:r>
              <a:rPr lang="en-CA"/>
              <a:t>Bacteria  </a:t>
            </a:r>
          </a:p>
          <a:p>
            <a:pPr lvl="0"/>
            <a:r>
              <a:rPr lang="en-CA"/>
              <a:t>Fungi </a:t>
            </a:r>
          </a:p>
          <a:p>
            <a:pPr lvl="0"/>
            <a:r>
              <a:rPr lang="en-CA"/>
              <a:t>Viruses </a:t>
            </a:r>
          </a:p>
          <a:p>
            <a:pPr lvl="0"/>
            <a:r>
              <a:rPr lang="en-CA" err="1"/>
              <a:t>Protists</a:t>
            </a:r>
            <a:endParaRPr lang="en-CA"/>
          </a:p>
          <a:p>
            <a:endParaRPr lang="en-CA"/>
          </a:p>
        </p:txBody>
      </p:sp>
    </p:spTree>
    <p:extLst>
      <p:ext uri="{BB962C8B-B14F-4D97-AF65-F5344CB8AC3E}">
        <p14:creationId xmlns:p14="http://schemas.microsoft.com/office/powerpoint/2010/main" val="1582374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1F0E-034B-472D-A5B8-3700EA649610}"/>
              </a:ext>
            </a:extLst>
          </p:cNvPr>
          <p:cNvSpPr>
            <a:spLocks noGrp="1"/>
          </p:cNvSpPr>
          <p:nvPr>
            <p:ph type="title"/>
          </p:nvPr>
        </p:nvSpPr>
        <p:spPr/>
        <p:txBody>
          <a:bodyPr/>
          <a:lstStyle/>
          <a:p>
            <a:endParaRPr lang="en-CA"/>
          </a:p>
        </p:txBody>
      </p:sp>
      <p:pic>
        <p:nvPicPr>
          <p:cNvPr id="9218" name="Picture 2" descr="Related image">
            <a:extLst>
              <a:ext uri="{FF2B5EF4-FFF2-40B4-BE49-F238E27FC236}">
                <a16:creationId xmlns:a16="http://schemas.microsoft.com/office/drawing/2014/main" id="{1A454F4B-FC67-4DB7-8C9B-DA59F93DDF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321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Microbes cause Food Spoilage</a:t>
            </a:r>
          </a:p>
        </p:txBody>
      </p:sp>
      <p:sp>
        <p:nvSpPr>
          <p:cNvPr id="3" name="Content Placeholder 2"/>
          <p:cNvSpPr>
            <a:spLocks noGrp="1"/>
          </p:cNvSpPr>
          <p:nvPr>
            <p:ph idx="1"/>
          </p:nvPr>
        </p:nvSpPr>
        <p:spPr/>
        <p:txBody>
          <a:bodyPr/>
          <a:lstStyle/>
          <a:p>
            <a:r>
              <a:rPr lang="en-CA" b="1"/>
              <a:t>Bacteria, Yeast and Mould</a:t>
            </a:r>
            <a:r>
              <a:rPr lang="en-CA"/>
              <a:t> can grow on food and make it spoil. It can make you ill if you eat it.</a:t>
            </a:r>
          </a:p>
          <a:p>
            <a:endParaRPr lang="en-CA"/>
          </a:p>
        </p:txBody>
      </p:sp>
      <p:pic>
        <p:nvPicPr>
          <p:cNvPr id="4" name="Picture 3" descr="Image result for food spoilage"/>
          <p:cNvPicPr/>
          <p:nvPr/>
        </p:nvPicPr>
        <p:blipFill>
          <a:blip r:embed="rId2"/>
          <a:srcRect t="29583" b="7500"/>
          <a:stretch>
            <a:fillRect/>
          </a:stretch>
        </p:blipFill>
        <p:spPr bwMode="auto">
          <a:xfrm>
            <a:off x="1504950" y="4248150"/>
            <a:ext cx="3848099" cy="1957387"/>
          </a:xfrm>
          <a:prstGeom prst="rect">
            <a:avLst/>
          </a:prstGeom>
          <a:noFill/>
          <a:ln w="9525">
            <a:noFill/>
            <a:miter lim="800000"/>
            <a:headEnd/>
            <a:tailEnd/>
          </a:ln>
        </p:spPr>
      </p:pic>
      <p:pic>
        <p:nvPicPr>
          <p:cNvPr id="5" name="Picture 4" descr="Image result for food spoilage"/>
          <p:cNvPicPr/>
          <p:nvPr/>
        </p:nvPicPr>
        <p:blipFill>
          <a:blip r:embed="rId3"/>
          <a:srcRect/>
          <a:stretch>
            <a:fillRect/>
          </a:stretch>
        </p:blipFill>
        <p:spPr bwMode="auto">
          <a:xfrm>
            <a:off x="6672262" y="3608985"/>
            <a:ext cx="3800475" cy="2535629"/>
          </a:xfrm>
          <a:prstGeom prst="rect">
            <a:avLst/>
          </a:prstGeom>
          <a:noFill/>
          <a:ln w="9525">
            <a:noFill/>
            <a:miter lim="800000"/>
            <a:headEnd/>
            <a:tailEnd/>
          </a:ln>
        </p:spPr>
      </p:pic>
    </p:spTree>
    <p:extLst>
      <p:ext uri="{BB962C8B-B14F-4D97-AF65-F5344CB8AC3E}">
        <p14:creationId xmlns:p14="http://schemas.microsoft.com/office/powerpoint/2010/main" val="3222835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graphicFrame>
        <p:nvGraphicFramePr>
          <p:cNvPr id="4" name="Content Placeholder 3"/>
          <p:cNvGraphicFramePr>
            <a:graphicFrameLocks noGrp="1"/>
          </p:cNvGraphicFramePr>
          <p:nvPr>
            <p:ph idx="1"/>
            <p:extLst/>
          </p:nvPr>
        </p:nvGraphicFramePr>
        <p:xfrm>
          <a:off x="362911" y="-22802"/>
          <a:ext cx="11607415" cy="6512102"/>
        </p:xfrm>
        <a:graphic>
          <a:graphicData uri="http://schemas.openxmlformats.org/drawingml/2006/table">
            <a:tbl>
              <a:tblPr/>
              <a:tblGrid>
                <a:gridCol w="2390743">
                  <a:extLst>
                    <a:ext uri="{9D8B030D-6E8A-4147-A177-3AD203B41FA5}">
                      <a16:colId xmlns:a16="http://schemas.microsoft.com/office/drawing/2014/main" val="1334903188"/>
                    </a:ext>
                  </a:extLst>
                </a:gridCol>
                <a:gridCol w="2671827">
                  <a:extLst>
                    <a:ext uri="{9D8B030D-6E8A-4147-A177-3AD203B41FA5}">
                      <a16:colId xmlns:a16="http://schemas.microsoft.com/office/drawing/2014/main" val="1080210142"/>
                    </a:ext>
                  </a:extLst>
                </a:gridCol>
                <a:gridCol w="6544845">
                  <a:extLst>
                    <a:ext uri="{9D8B030D-6E8A-4147-A177-3AD203B41FA5}">
                      <a16:colId xmlns:a16="http://schemas.microsoft.com/office/drawing/2014/main" val="688651152"/>
                    </a:ext>
                  </a:extLst>
                </a:gridCol>
              </a:tblGrid>
              <a:tr h="477753">
                <a:tc>
                  <a:txBody>
                    <a:bodyPr/>
                    <a:lstStyle/>
                    <a:p>
                      <a:pPr algn="l" fontAlgn="t"/>
                      <a:r>
                        <a:rPr lang="en-CA" sz="2800" b="1" i="0">
                          <a:effectLst/>
                        </a:rPr>
                        <a:t>Factor</a:t>
                      </a:r>
                    </a:p>
                  </a:txBody>
                  <a:tcPr marL="73751" marR="46095" marT="73751" marB="18438">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tc>
                  <a:txBody>
                    <a:bodyPr/>
                    <a:lstStyle/>
                    <a:p>
                      <a:pPr algn="l" fontAlgn="t"/>
                      <a:r>
                        <a:rPr lang="en-CA" sz="2800" b="1" i="0">
                          <a:effectLst/>
                        </a:rPr>
                        <a:t>Effect</a:t>
                      </a:r>
                    </a:p>
                  </a:txBody>
                  <a:tcPr marL="73751" marR="46095" marT="73751" marB="1843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tc>
                  <a:txBody>
                    <a:bodyPr/>
                    <a:lstStyle/>
                    <a:p>
                      <a:pPr algn="l" fontAlgn="t"/>
                      <a:r>
                        <a:rPr lang="en-CA" sz="2800" b="1" i="0">
                          <a:effectLst/>
                        </a:rPr>
                        <a:t>Explanation</a:t>
                      </a:r>
                    </a:p>
                  </a:txBody>
                  <a:tcPr marL="73751" marR="46095" marT="73751" marB="1843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extLst>
                  <a:ext uri="{0D108BD9-81ED-4DB2-BD59-A6C34878D82A}">
                    <a16:rowId xmlns:a16="http://schemas.microsoft.com/office/drawing/2014/main" val="2224174692"/>
                  </a:ext>
                </a:extLst>
              </a:tr>
              <a:tr h="2250855">
                <a:tc>
                  <a:txBody>
                    <a:bodyPr/>
                    <a:lstStyle/>
                    <a:p>
                      <a:pPr algn="l" fontAlgn="t"/>
                      <a:r>
                        <a:rPr lang="en-CA" sz="2800">
                          <a:effectLst/>
                        </a:rPr>
                        <a:t>Temperature</a:t>
                      </a:r>
                    </a:p>
                  </a:txBody>
                  <a:tcPr marL="73751" marR="46095" marT="73751" marB="1843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CA" sz="2800">
                          <a:effectLst/>
                        </a:rPr>
                        <a:t>High temperatures prevent decay, low temperatures slow decay</a:t>
                      </a:r>
                    </a:p>
                  </a:txBody>
                  <a:tcPr marL="73751" marR="46095" marT="73751" marB="1843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CA" sz="2800">
                          <a:effectLst/>
                        </a:rPr>
                        <a:t>High temperatures destroy enzymes and proteins, killing the organisms responsible for decay. Low temperatures slow the rate of reaction of enzymes and will prevent growth and reproduction.</a:t>
                      </a:r>
                    </a:p>
                  </a:txBody>
                  <a:tcPr marL="73751" marR="46095" marT="73751" marB="1843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extLst>
                  <a:ext uri="{0D108BD9-81ED-4DB2-BD59-A6C34878D82A}">
                    <a16:rowId xmlns:a16="http://schemas.microsoft.com/office/drawing/2014/main" val="3220319157"/>
                  </a:ext>
                </a:extLst>
              </a:tr>
              <a:tr h="1541615">
                <a:tc>
                  <a:txBody>
                    <a:bodyPr/>
                    <a:lstStyle/>
                    <a:p>
                      <a:pPr algn="l" fontAlgn="t"/>
                      <a:r>
                        <a:rPr lang="en-CA" sz="2800">
                          <a:effectLst/>
                        </a:rPr>
                        <a:t>Oxygen</a:t>
                      </a:r>
                    </a:p>
                  </a:txBody>
                  <a:tcPr marL="73751" marR="46095" marT="73751" marB="1843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CA" sz="2800">
                          <a:effectLst/>
                        </a:rPr>
                        <a:t>Lack of oxygen will slow or prevent most forms of decay</a:t>
                      </a:r>
                    </a:p>
                  </a:txBody>
                  <a:tcPr marL="73751" marR="46095" marT="73751" marB="1843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CA" sz="2800">
                          <a:effectLst/>
                        </a:rPr>
                        <a:t>Oxygen is needed for respiration by organisms. Some bacteria can survive without oxygen, such as those used in biogas generators.</a:t>
                      </a:r>
                    </a:p>
                  </a:txBody>
                  <a:tcPr marL="73751" marR="46095" marT="73751" marB="1843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extLst>
                  <a:ext uri="{0D108BD9-81ED-4DB2-BD59-A6C34878D82A}">
                    <a16:rowId xmlns:a16="http://schemas.microsoft.com/office/drawing/2014/main" val="1988974077"/>
                  </a:ext>
                </a:extLst>
              </a:tr>
              <a:tr h="1541615">
                <a:tc>
                  <a:txBody>
                    <a:bodyPr/>
                    <a:lstStyle/>
                    <a:p>
                      <a:pPr algn="l" fontAlgn="t"/>
                      <a:r>
                        <a:rPr lang="en-CA" sz="2800">
                          <a:effectLst/>
                        </a:rPr>
                        <a:t>Water</a:t>
                      </a:r>
                    </a:p>
                  </a:txBody>
                  <a:tcPr marL="73751" marR="46095" marT="73751" marB="1843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CA" sz="2800">
                          <a:effectLst/>
                        </a:rPr>
                        <a:t>Lack of water will slow or prevent decay</a:t>
                      </a:r>
                    </a:p>
                  </a:txBody>
                  <a:tcPr marL="73751" marR="46095" marT="73751" marB="1843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CA" sz="2800">
                          <a:effectLst/>
                        </a:rPr>
                        <a:t>Water is needed for transport and to support reactions inside organisms. Decay organisms need water to digest their food.</a:t>
                      </a:r>
                    </a:p>
                  </a:txBody>
                  <a:tcPr marL="73751" marR="46095" marT="73751" marB="1843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extLst>
                  <a:ext uri="{0D108BD9-81ED-4DB2-BD59-A6C34878D82A}">
                    <a16:rowId xmlns:a16="http://schemas.microsoft.com/office/drawing/2014/main" val="3367085327"/>
                  </a:ext>
                </a:extLst>
              </a:tr>
            </a:tbl>
          </a:graphicData>
        </a:graphic>
      </p:graphicFrame>
    </p:spTree>
    <p:extLst>
      <p:ext uri="{BB962C8B-B14F-4D97-AF65-F5344CB8AC3E}">
        <p14:creationId xmlns:p14="http://schemas.microsoft.com/office/powerpoint/2010/main" val="314578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Bacteria (Singular: bacterium)</a:t>
            </a:r>
          </a:p>
        </p:txBody>
      </p:sp>
      <p:sp>
        <p:nvSpPr>
          <p:cNvPr id="3" name="Content Placeholder 2"/>
          <p:cNvSpPr>
            <a:spLocks noGrp="1"/>
          </p:cNvSpPr>
          <p:nvPr>
            <p:ph idx="1"/>
          </p:nvPr>
        </p:nvSpPr>
        <p:spPr>
          <a:xfrm>
            <a:off x="838200" y="1851751"/>
            <a:ext cx="10515600" cy="4351338"/>
          </a:xfrm>
        </p:spPr>
        <p:txBody>
          <a:bodyPr/>
          <a:lstStyle/>
          <a:p>
            <a:r>
              <a:rPr lang="en-CA" b="1"/>
              <a:t>Bacteria</a:t>
            </a:r>
            <a:r>
              <a:rPr lang="en-CA"/>
              <a:t> are </a:t>
            </a:r>
            <a:r>
              <a:rPr lang="en-CA" u="sng"/>
              <a:t>unicellular </a:t>
            </a:r>
            <a:r>
              <a:rPr lang="en-CA"/>
              <a:t>microbes that reproduce by </a:t>
            </a:r>
            <a:r>
              <a:rPr lang="en-CA" u="sng"/>
              <a:t>splitting</a:t>
            </a:r>
            <a:r>
              <a:rPr lang="en-CA"/>
              <a:t> in two.</a:t>
            </a:r>
          </a:p>
          <a:p>
            <a:r>
              <a:rPr lang="en-CA" i="1"/>
              <a:t>There are more than 5,000 known species of bacteria, with new ones constantly being discovered. </a:t>
            </a:r>
          </a:p>
          <a:p>
            <a:r>
              <a:rPr lang="en-CA"/>
              <a:t>Examples </a:t>
            </a:r>
            <a:r>
              <a:rPr lang="en-CA" i="1" err="1">
                <a:hlinkClick r:id="rId2"/>
              </a:rPr>
              <a:t>E.coli</a:t>
            </a:r>
            <a:r>
              <a:rPr lang="en-CA"/>
              <a:t>, </a:t>
            </a:r>
            <a:r>
              <a:rPr lang="en-CA" i="1">
                <a:hlinkClick r:id="rId2"/>
              </a:rPr>
              <a:t>Salmonella</a:t>
            </a:r>
            <a:r>
              <a:rPr lang="en-CA"/>
              <a:t>, </a:t>
            </a:r>
            <a:r>
              <a:rPr lang="en-CA" i="1">
                <a:hlinkClick r:id="rId2"/>
              </a:rPr>
              <a:t>Bacillus</a:t>
            </a:r>
            <a:r>
              <a:rPr lang="en-CA"/>
              <a:t>.</a:t>
            </a:r>
          </a:p>
          <a:p>
            <a:endParaRPr lang="en-CA"/>
          </a:p>
        </p:txBody>
      </p:sp>
      <p:pic>
        <p:nvPicPr>
          <p:cNvPr id="1026" name="Picture 2" descr="Image result for e coli bacteria">
            <a:extLst>
              <a:ext uri="{FF2B5EF4-FFF2-40B4-BE49-F238E27FC236}">
                <a16:creationId xmlns:a16="http://schemas.microsoft.com/office/drawing/2014/main" id="{A14B1FA6-7352-499E-BDDC-F9BB32EAC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75" y="4238625"/>
            <a:ext cx="3667125" cy="261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Where can they live?  Bacteria</a:t>
            </a:r>
          </a:p>
        </p:txBody>
      </p:sp>
      <p:sp>
        <p:nvSpPr>
          <p:cNvPr id="3" name="Content Placeholder 2"/>
          <p:cNvSpPr>
            <a:spLocks noGrp="1"/>
          </p:cNvSpPr>
          <p:nvPr>
            <p:ph idx="1"/>
          </p:nvPr>
        </p:nvSpPr>
        <p:spPr>
          <a:xfrm>
            <a:off x="441823" y="1825624"/>
            <a:ext cx="7220218" cy="5032375"/>
          </a:xfrm>
        </p:spPr>
        <p:txBody>
          <a:bodyPr>
            <a:normAutofit fontScale="92500" lnSpcReduction="20000"/>
          </a:bodyPr>
          <a:lstStyle/>
          <a:p>
            <a:r>
              <a:rPr lang="en-CA" i="1"/>
              <a:t>Bacteria prefer moist conditions and can live in a wide range of temperatures. </a:t>
            </a:r>
          </a:p>
          <a:p>
            <a:r>
              <a:rPr lang="en-CA" i="1"/>
              <a:t>Most cannot grow in acid conditions.</a:t>
            </a:r>
          </a:p>
          <a:p>
            <a:r>
              <a:rPr lang="en-CA" i="1"/>
              <a:t>In the right conditions they can multiply very fast, producing millions of cells in a few hours.</a:t>
            </a:r>
          </a:p>
          <a:p>
            <a:r>
              <a:rPr lang="en-CA" i="1"/>
              <a:t>Some bacteria form spores which are resistant to drying and heating. When conditions become favourable again, they germinate and an active cell is released.</a:t>
            </a:r>
          </a:p>
          <a:p>
            <a:endParaRPr lang="en-CA"/>
          </a:p>
        </p:txBody>
      </p:sp>
      <p:pic>
        <p:nvPicPr>
          <p:cNvPr id="2050" name="Picture 2" descr="Image result for e coli bacteria spores">
            <a:extLst>
              <a:ext uri="{FF2B5EF4-FFF2-40B4-BE49-F238E27FC236}">
                <a16:creationId xmlns:a16="http://schemas.microsoft.com/office/drawing/2014/main" id="{ED598662-C038-4136-A185-C4F64EB51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804" y="1690688"/>
            <a:ext cx="3878373" cy="32281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Bacteria are classified by their shape</a:t>
            </a:r>
          </a:p>
        </p:txBody>
      </p:sp>
      <p:sp>
        <p:nvSpPr>
          <p:cNvPr id="3" name="Content Placeholder 2"/>
          <p:cNvSpPr>
            <a:spLocks noGrp="1"/>
          </p:cNvSpPr>
          <p:nvPr>
            <p:ph idx="1"/>
          </p:nvPr>
        </p:nvSpPr>
        <p:spPr>
          <a:xfrm>
            <a:off x="203200" y="1341120"/>
            <a:ext cx="11445965" cy="5303520"/>
          </a:xfrm>
        </p:spPr>
        <p:txBody>
          <a:bodyPr>
            <a:normAutofit fontScale="92500" lnSpcReduction="10000"/>
          </a:bodyPr>
          <a:lstStyle/>
          <a:p>
            <a:pPr marL="0" indent="0">
              <a:buNone/>
            </a:pPr>
            <a:r>
              <a:rPr lang="en-CA"/>
              <a:t>Spheres (Cocci)	                Rods (Bacilli)              Spirals (</a:t>
            </a:r>
            <a:r>
              <a:rPr lang="en-CA" err="1"/>
              <a:t>Sprilla</a:t>
            </a:r>
            <a:r>
              <a:rPr lang="en-CA"/>
              <a:t>)</a:t>
            </a:r>
          </a:p>
          <a:p>
            <a:pPr marL="0" indent="0">
              <a:buNone/>
            </a:pPr>
            <a:endParaRPr lang="en-CA"/>
          </a:p>
          <a:p>
            <a:pPr marL="0" indent="0">
              <a:buNone/>
            </a:pPr>
            <a:endParaRPr lang="en-CA"/>
          </a:p>
          <a:p>
            <a:pPr marL="0" indent="0">
              <a:buNone/>
            </a:pPr>
            <a:endParaRPr lang="en-CA"/>
          </a:p>
          <a:p>
            <a:pPr marL="0" indent="0">
              <a:buNone/>
            </a:pPr>
            <a:endParaRPr lang="en-CA" b="1"/>
          </a:p>
          <a:p>
            <a:pPr marL="0" indent="0">
              <a:buNone/>
            </a:pPr>
            <a:endParaRPr lang="en-CA" b="1"/>
          </a:p>
          <a:p>
            <a:pPr marL="0" indent="0">
              <a:buNone/>
            </a:pPr>
            <a:endParaRPr lang="en-CA" b="1"/>
          </a:p>
          <a:p>
            <a:pPr marL="0" indent="0">
              <a:buNone/>
            </a:pPr>
            <a:r>
              <a:rPr lang="en-CA" b="1"/>
              <a:t>Streptococcus</a:t>
            </a:r>
            <a:r>
              <a:rPr lang="en-CA"/>
              <a:t> pyogenes		E. coli		            H. pylori</a:t>
            </a:r>
          </a:p>
          <a:p>
            <a:pPr marL="0" indent="0">
              <a:buNone/>
            </a:pPr>
            <a:r>
              <a:rPr lang="en-CA"/>
              <a:t>(Strep throat)</a:t>
            </a:r>
          </a:p>
          <a:p>
            <a:r>
              <a:rPr lang="en-CA"/>
              <a:t>They can be found as single cells, in pairs, chains or clusters.</a:t>
            </a:r>
          </a:p>
          <a:p>
            <a:endParaRPr lang="en-CA"/>
          </a:p>
        </p:txBody>
      </p:sp>
      <p:pic>
        <p:nvPicPr>
          <p:cNvPr id="6" name="Picture 5" descr="Image result for bacteria streptococci">
            <a:extLst>
              <a:ext uri="{FF2B5EF4-FFF2-40B4-BE49-F238E27FC236}">
                <a16:creationId xmlns:a16="http://schemas.microsoft.com/office/drawing/2014/main" id="{6DF896A8-C361-4932-A49D-B75F0F9B69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6400" y="1983419"/>
            <a:ext cx="3535679" cy="2547941"/>
          </a:xfrm>
          <a:prstGeom prst="rect">
            <a:avLst/>
          </a:prstGeom>
          <a:noFill/>
          <a:ln>
            <a:noFill/>
          </a:ln>
        </p:spPr>
      </p:pic>
      <p:pic>
        <p:nvPicPr>
          <p:cNvPr id="3080" name="Picture 8" descr="Image result for e coli bacteria">
            <a:extLst>
              <a:ext uri="{FF2B5EF4-FFF2-40B4-BE49-F238E27FC236}">
                <a16:creationId xmlns:a16="http://schemas.microsoft.com/office/drawing/2014/main" id="{935116E8-7BEA-442C-83E2-654E7882A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760" y="1913539"/>
            <a:ext cx="3236814" cy="26178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spiral bacteria">
            <a:extLst>
              <a:ext uri="{FF2B5EF4-FFF2-40B4-BE49-F238E27FC236}">
                <a16:creationId xmlns:a16="http://schemas.microsoft.com/office/drawing/2014/main" id="{16CA39D9-459E-4D4C-9B2A-BD690F71015C}"/>
              </a:ext>
            </a:extLst>
          </p:cNvPr>
          <p:cNvPicPr/>
          <p:nvPr/>
        </p:nvPicPr>
        <p:blipFill rotWithShape="1">
          <a:blip r:embed="rId4">
            <a:extLst>
              <a:ext uri="{28A0092B-C50C-407E-A947-70E740481C1C}">
                <a14:useLocalDpi xmlns:a14="http://schemas.microsoft.com/office/drawing/2010/main" val="0"/>
              </a:ext>
            </a:extLst>
          </a:blip>
          <a:srcRect b="11388"/>
          <a:stretch/>
        </p:blipFill>
        <p:spPr bwMode="auto">
          <a:xfrm>
            <a:off x="7699154" y="1983419"/>
            <a:ext cx="3395980" cy="2547941"/>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Fungi (Singular: Fungus)</a:t>
            </a:r>
          </a:p>
        </p:txBody>
      </p:sp>
      <p:sp>
        <p:nvSpPr>
          <p:cNvPr id="3" name="Content Placeholder 2"/>
          <p:cNvSpPr>
            <a:spLocks noGrp="1"/>
          </p:cNvSpPr>
          <p:nvPr>
            <p:ph idx="1"/>
          </p:nvPr>
        </p:nvSpPr>
        <p:spPr>
          <a:xfrm>
            <a:off x="769620" y="1508760"/>
            <a:ext cx="10515600" cy="4668203"/>
          </a:xfrm>
        </p:spPr>
        <p:txBody>
          <a:bodyPr/>
          <a:lstStyle/>
          <a:p>
            <a:r>
              <a:rPr lang="en-CA" i="1"/>
              <a:t>Mushrooms and toadstools are fungi, but these are made of lots of cells, so they are not microbes. </a:t>
            </a:r>
          </a:p>
          <a:p>
            <a:r>
              <a:rPr lang="en-CA" b="1" u="sng"/>
              <a:t>Yeasts </a:t>
            </a:r>
            <a:r>
              <a:rPr lang="en-CA"/>
              <a:t>are unicellular, eukaryotic fungi, so they are microbes. </a:t>
            </a:r>
          </a:p>
          <a:p>
            <a:endParaRPr lang="en-CA" i="1"/>
          </a:p>
        </p:txBody>
      </p:sp>
      <p:pic>
        <p:nvPicPr>
          <p:cNvPr id="5" name="Picture 4" descr="Image result for yeast cell image"/>
          <p:cNvPicPr/>
          <p:nvPr/>
        </p:nvPicPr>
        <p:blipFill>
          <a:blip r:embed="rId2"/>
          <a:srcRect/>
          <a:stretch>
            <a:fillRect/>
          </a:stretch>
        </p:blipFill>
        <p:spPr bwMode="auto">
          <a:xfrm>
            <a:off x="9070622" y="4430110"/>
            <a:ext cx="2283177" cy="2347880"/>
          </a:xfrm>
          <a:prstGeom prst="rect">
            <a:avLst/>
          </a:prstGeom>
          <a:noFill/>
          <a:ln w="9525">
            <a:noFill/>
            <a:miter lim="800000"/>
            <a:headEnd/>
            <a:tailEnd/>
          </a:ln>
        </p:spPr>
      </p:pic>
      <p:pic>
        <p:nvPicPr>
          <p:cNvPr id="6" name="Picture 5" descr="Image result for yeast cell image"/>
          <p:cNvPicPr/>
          <p:nvPr/>
        </p:nvPicPr>
        <p:blipFill>
          <a:blip r:embed="rId3"/>
          <a:srcRect/>
          <a:stretch>
            <a:fillRect/>
          </a:stretch>
        </p:blipFill>
        <p:spPr bwMode="auto">
          <a:xfrm>
            <a:off x="3342289" y="4934607"/>
            <a:ext cx="3155665" cy="192339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52</Slides>
  <Notes>8</Notes>
  <HiddenSlides>0</HiddenSlide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Microbes</vt:lpstr>
      <vt:lpstr>Microbes Intro Video</vt:lpstr>
      <vt:lpstr>What are Microbes? Micro-organisms </vt:lpstr>
      <vt:lpstr>Where can microbes be found?</vt:lpstr>
      <vt:lpstr>What are the different types of microbes?</vt:lpstr>
      <vt:lpstr>Bacteria (Singular: bacterium)</vt:lpstr>
      <vt:lpstr>Where can they live?  Bacteria</vt:lpstr>
      <vt:lpstr>Bacteria are classified by their shape</vt:lpstr>
      <vt:lpstr>Fungi (Singular: Fungus)</vt:lpstr>
      <vt:lpstr>Moulds are also a type of Fungi</vt:lpstr>
      <vt:lpstr>Protists</vt:lpstr>
      <vt:lpstr>Algae (Singular: Alga)</vt:lpstr>
      <vt:lpstr>Protozoa (Singular: protozoan)</vt:lpstr>
      <vt:lpstr>Eg. Giardia (Beaver Fever)</vt:lpstr>
      <vt:lpstr>Viruses (Singular: virus)</vt:lpstr>
      <vt:lpstr>Check your understanding</vt:lpstr>
      <vt:lpstr>What do microbes do?</vt:lpstr>
      <vt:lpstr>Harmful Microbes</vt:lpstr>
      <vt:lpstr>Microbes can cause disease</vt:lpstr>
      <vt:lpstr>Microbes can cause Food Poisoning</vt:lpstr>
      <vt:lpstr>Microbes can cause Cavities</vt:lpstr>
      <vt:lpstr>Beneficial Microbes</vt:lpstr>
      <vt:lpstr>Microbes are used to Produce Food</vt:lpstr>
      <vt:lpstr>Microbes are used to Produce Food</vt:lpstr>
      <vt:lpstr>PowerPoint Presentation</vt:lpstr>
      <vt:lpstr>Microbes in our digestive system</vt:lpstr>
      <vt:lpstr>Probiotics</vt:lpstr>
      <vt:lpstr>Why do we have gut microbiota? </vt:lpstr>
      <vt:lpstr>Our microbiome</vt:lpstr>
      <vt:lpstr>Microbes in Medicine</vt:lpstr>
      <vt:lpstr>Decomposers</vt:lpstr>
      <vt:lpstr>Nutrient Cycle</vt:lpstr>
      <vt:lpstr>What affects the rate of decomposition?</vt:lpstr>
      <vt:lpstr>What affects the rate of decomposition?</vt:lpstr>
      <vt:lpstr>Decomposers also spoil our food. </vt:lpstr>
      <vt:lpstr>Ways to prevent/slow down decomposition in our food</vt:lpstr>
      <vt:lpstr>Industrial Use: Water Treatment Plants</vt:lpstr>
      <vt:lpstr>Where can microbes be found?</vt:lpstr>
      <vt:lpstr>Industrial Use: Bioremediation</vt:lpstr>
      <vt:lpstr>Disaster Recovery (Bioremediation): using bacteria to eat up oil spills</vt:lpstr>
      <vt:lpstr>How can we genetically modify an organism</vt:lpstr>
      <vt:lpstr>How is this done? </vt:lpstr>
      <vt:lpstr> </vt:lpstr>
      <vt:lpstr>How can organisms be genetically modified?</vt:lpstr>
      <vt:lpstr>Microbe Research Project</vt:lpstr>
      <vt:lpstr>Microbe Research Project (10pt)</vt:lpstr>
      <vt:lpstr>PowerPoint Presentation</vt:lpstr>
      <vt:lpstr>Check your understanding</vt:lpstr>
      <vt:lpstr>PowerPoint Presentation</vt:lpstr>
      <vt:lpstr>PowerPoint Presentation</vt:lpstr>
      <vt:lpstr>Microbes cause Food Spoilage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Microbes</dc:title>
  <dc:creator>twilson</dc:creator>
  <cp:revision>82</cp:revision>
  <dcterms:created xsi:type="dcterms:W3CDTF">2017-07-08T04:56:04Z</dcterms:created>
  <dcterms:modified xsi:type="dcterms:W3CDTF">2019-02-08T23:15:08Z</dcterms:modified>
</cp:coreProperties>
</file>