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304" r:id="rId3"/>
    <p:sldId id="305" r:id="rId4"/>
    <p:sldId id="321" r:id="rId5"/>
    <p:sldId id="339" r:id="rId6"/>
    <p:sldId id="283" r:id="rId7"/>
    <p:sldId id="338" r:id="rId8"/>
    <p:sldId id="323" r:id="rId9"/>
    <p:sldId id="324" r:id="rId10"/>
    <p:sldId id="260" r:id="rId11"/>
    <p:sldId id="326" r:id="rId12"/>
    <p:sldId id="331" r:id="rId13"/>
    <p:sldId id="281" r:id="rId14"/>
    <p:sldId id="332" r:id="rId15"/>
    <p:sldId id="282" r:id="rId16"/>
    <p:sldId id="302" r:id="rId17"/>
    <p:sldId id="333" r:id="rId18"/>
    <p:sldId id="336" r:id="rId19"/>
    <p:sldId id="295" r:id="rId20"/>
    <p:sldId id="318" r:id="rId21"/>
    <p:sldId id="319" r:id="rId22"/>
    <p:sldId id="320" r:id="rId23"/>
    <p:sldId id="299" r:id="rId24"/>
    <p:sldId id="301" r:id="rId25"/>
    <p:sldId id="300" r:id="rId26"/>
    <p:sldId id="327" r:id="rId27"/>
    <p:sldId id="328" r:id="rId28"/>
    <p:sldId id="285"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DE2BD0-E0B6-49DB-97CA-50283B5AEDBB}" v="50" dt="2024-01-04T23:10:30.2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71" autoAdjust="0"/>
    <p:restoredTop sz="94660"/>
  </p:normalViewPr>
  <p:slideViewPr>
    <p:cSldViewPr snapToGrid="0">
      <p:cViewPr varScale="1">
        <p:scale>
          <a:sx n="36" d="100"/>
          <a:sy n="36" d="100"/>
        </p:scale>
        <p:origin x="40" y="5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mmy Wilson" userId="e3b55da62d900d7c" providerId="Windows Live" clId="Web-{34841D28-2A1E-4B3A-B1F4-E149E07192B8}"/>
    <pc:docChg chg="addSld modSld">
      <pc:chgData name="Tammy Wilson" userId="e3b55da62d900d7c" providerId="Windows Live" clId="Web-{34841D28-2A1E-4B3A-B1F4-E149E07192B8}" dt="2019-05-03T19:02:19.671" v="8" actId="20577"/>
      <pc:docMkLst>
        <pc:docMk/>
      </pc:docMkLst>
      <pc:sldChg chg="modSp new">
        <pc:chgData name="Tammy Wilson" userId="e3b55da62d900d7c" providerId="Windows Live" clId="Web-{34841D28-2A1E-4B3A-B1F4-E149E07192B8}" dt="2019-05-03T19:02:19.671" v="7" actId="20577"/>
        <pc:sldMkLst>
          <pc:docMk/>
          <pc:sldMk cId="774165237" sldId="298"/>
        </pc:sldMkLst>
        <pc:spChg chg="mod">
          <ac:chgData name="Tammy Wilson" userId="e3b55da62d900d7c" providerId="Windows Live" clId="Web-{34841D28-2A1E-4B3A-B1F4-E149E07192B8}" dt="2019-05-03T19:02:19.671" v="7" actId="20577"/>
          <ac:spMkLst>
            <pc:docMk/>
            <pc:sldMk cId="774165237" sldId="298"/>
            <ac:spMk id="2" creationId="{C911CFEA-4149-418D-B450-2C6F613AC056}"/>
          </ac:spMkLst>
        </pc:spChg>
      </pc:sldChg>
    </pc:docChg>
  </pc:docChgLst>
  <pc:docChgLst>
    <pc:chgData name="Tammy Wilson" userId="e3b55da62d900d7c" providerId="LiveId" clId="{E755BCCA-4175-489D-8387-7F6408C2B480}"/>
    <pc:docChg chg="custSel addSld modSld sldOrd">
      <pc:chgData name="Tammy Wilson" userId="e3b55da62d900d7c" providerId="LiveId" clId="{E755BCCA-4175-489D-8387-7F6408C2B480}" dt="2021-01-29T17:45:10.579" v="269"/>
      <pc:docMkLst>
        <pc:docMk/>
      </pc:docMkLst>
      <pc:sldChg chg="ord">
        <pc:chgData name="Tammy Wilson" userId="e3b55da62d900d7c" providerId="LiveId" clId="{E755BCCA-4175-489D-8387-7F6408C2B480}" dt="2021-01-29T17:45:10.579" v="269"/>
        <pc:sldMkLst>
          <pc:docMk/>
          <pc:sldMk cId="774165237" sldId="298"/>
        </pc:sldMkLst>
      </pc:sldChg>
      <pc:sldChg chg="addSp modSp add">
        <pc:chgData name="Tammy Wilson" userId="e3b55da62d900d7c" providerId="LiveId" clId="{E755BCCA-4175-489D-8387-7F6408C2B480}" dt="2021-01-29T17:41:02.736" v="5"/>
        <pc:sldMkLst>
          <pc:docMk/>
          <pc:sldMk cId="1526226426" sldId="302"/>
        </pc:sldMkLst>
        <pc:spChg chg="mod">
          <ac:chgData name="Tammy Wilson" userId="e3b55da62d900d7c" providerId="LiveId" clId="{E755BCCA-4175-489D-8387-7F6408C2B480}" dt="2021-01-29T17:41:02.401" v="4" actId="20577"/>
          <ac:spMkLst>
            <pc:docMk/>
            <pc:sldMk cId="1526226426" sldId="302"/>
            <ac:spMk id="3" creationId="{763EB54F-52B2-4175-9ADF-E7AC33BAFB09}"/>
          </ac:spMkLst>
        </pc:spChg>
        <pc:picChg chg="add">
          <ac:chgData name="Tammy Wilson" userId="e3b55da62d900d7c" providerId="LiveId" clId="{E755BCCA-4175-489D-8387-7F6408C2B480}" dt="2021-01-29T17:41:02.736" v="5"/>
          <ac:picMkLst>
            <pc:docMk/>
            <pc:sldMk cId="1526226426" sldId="302"/>
            <ac:picMk id="4" creationId="{30822352-A1BF-46EF-9BB0-BD28DEE20D5E}"/>
          </ac:picMkLst>
        </pc:picChg>
      </pc:sldChg>
      <pc:sldChg chg="addSp delSp modSp add">
        <pc:chgData name="Tammy Wilson" userId="e3b55da62d900d7c" providerId="LiveId" clId="{E755BCCA-4175-489D-8387-7F6408C2B480}" dt="2021-01-29T17:41:55.409" v="50" actId="20577"/>
        <pc:sldMkLst>
          <pc:docMk/>
          <pc:sldMk cId="923226878" sldId="303"/>
        </pc:sldMkLst>
        <pc:spChg chg="mod">
          <ac:chgData name="Tammy Wilson" userId="e3b55da62d900d7c" providerId="LiveId" clId="{E755BCCA-4175-489D-8387-7F6408C2B480}" dt="2021-01-29T17:41:55.409" v="50" actId="20577"/>
          <ac:spMkLst>
            <pc:docMk/>
            <pc:sldMk cId="923226878" sldId="303"/>
            <ac:spMk id="2" creationId="{192CE574-5D03-4C16-B7C7-1E4F0DB7D8E3}"/>
          </ac:spMkLst>
        </pc:spChg>
        <pc:spChg chg="del">
          <ac:chgData name="Tammy Wilson" userId="e3b55da62d900d7c" providerId="LiveId" clId="{E755BCCA-4175-489D-8387-7F6408C2B480}" dt="2021-01-29T17:41:38.605" v="7"/>
          <ac:spMkLst>
            <pc:docMk/>
            <pc:sldMk cId="923226878" sldId="303"/>
            <ac:spMk id="3" creationId="{7CD14C5E-995B-4236-8E30-73E1F3278F0D}"/>
          </ac:spMkLst>
        </pc:spChg>
        <pc:picChg chg="add mod">
          <ac:chgData name="Tammy Wilson" userId="e3b55da62d900d7c" providerId="LiveId" clId="{E755BCCA-4175-489D-8387-7F6408C2B480}" dt="2021-01-29T17:41:38.605" v="7"/>
          <ac:picMkLst>
            <pc:docMk/>
            <pc:sldMk cId="923226878" sldId="303"/>
            <ac:picMk id="4" creationId="{FA817D16-9658-41B2-B2A5-028678DA8202}"/>
          </ac:picMkLst>
        </pc:picChg>
      </pc:sldChg>
      <pc:sldChg chg="addSp modSp add ord">
        <pc:chgData name="Tammy Wilson" userId="e3b55da62d900d7c" providerId="LiveId" clId="{E755BCCA-4175-489D-8387-7F6408C2B480}" dt="2021-01-29T17:45:07.145" v="268"/>
        <pc:sldMkLst>
          <pc:docMk/>
          <pc:sldMk cId="3044573051" sldId="304"/>
        </pc:sldMkLst>
        <pc:spChg chg="mod">
          <ac:chgData name="Tammy Wilson" userId="e3b55da62d900d7c" providerId="LiveId" clId="{E755BCCA-4175-489D-8387-7F6408C2B480}" dt="2021-01-29T17:42:18.011" v="59" actId="20577"/>
          <ac:spMkLst>
            <pc:docMk/>
            <pc:sldMk cId="3044573051" sldId="304"/>
            <ac:spMk id="2" creationId="{6E34A308-E487-496C-AF1E-DF8B7523053C}"/>
          </ac:spMkLst>
        </pc:spChg>
        <pc:spChg chg="mod">
          <ac:chgData name="Tammy Wilson" userId="e3b55da62d900d7c" providerId="LiveId" clId="{E755BCCA-4175-489D-8387-7F6408C2B480}" dt="2021-01-29T17:43:21.059" v="183" actId="20577"/>
          <ac:spMkLst>
            <pc:docMk/>
            <pc:sldMk cId="3044573051" sldId="304"/>
            <ac:spMk id="3" creationId="{63891F11-F372-485E-A9A0-DD6E6A134A58}"/>
          </ac:spMkLst>
        </pc:spChg>
        <pc:picChg chg="add mod">
          <ac:chgData name="Tammy Wilson" userId="e3b55da62d900d7c" providerId="LiveId" clId="{E755BCCA-4175-489D-8387-7F6408C2B480}" dt="2021-01-29T17:42:57.719" v="95" actId="1076"/>
          <ac:picMkLst>
            <pc:docMk/>
            <pc:sldMk cId="3044573051" sldId="304"/>
            <ac:picMk id="4" creationId="{D37FB2BE-56C4-4489-A259-F4417C37C8BB}"/>
          </ac:picMkLst>
        </pc:picChg>
      </pc:sldChg>
      <pc:sldChg chg="addSp delSp modSp add ord">
        <pc:chgData name="Tammy Wilson" userId="e3b55da62d900d7c" providerId="LiveId" clId="{E755BCCA-4175-489D-8387-7F6408C2B480}" dt="2021-01-29T17:45:07.145" v="268"/>
        <pc:sldMkLst>
          <pc:docMk/>
          <pc:sldMk cId="2966567971" sldId="305"/>
        </pc:sldMkLst>
        <pc:spChg chg="mod">
          <ac:chgData name="Tammy Wilson" userId="e3b55da62d900d7c" providerId="LiveId" clId="{E755BCCA-4175-489D-8387-7F6408C2B480}" dt="2021-01-29T17:44:23.127" v="260" actId="27636"/>
          <ac:spMkLst>
            <pc:docMk/>
            <pc:sldMk cId="2966567971" sldId="305"/>
            <ac:spMk id="2" creationId="{E6F746D5-7F9C-43D3-B3D6-C26E6D6BFBE6}"/>
          </ac:spMkLst>
        </pc:spChg>
        <pc:spChg chg="del mod">
          <ac:chgData name="Tammy Wilson" userId="e3b55da62d900d7c" providerId="LiveId" clId="{E755BCCA-4175-489D-8387-7F6408C2B480}" dt="2021-01-29T17:44:26.537" v="261" actId="478"/>
          <ac:spMkLst>
            <pc:docMk/>
            <pc:sldMk cId="2966567971" sldId="305"/>
            <ac:spMk id="3" creationId="{E9534A04-7F78-414F-8222-48CB235270C6}"/>
          </ac:spMkLst>
        </pc:spChg>
        <pc:picChg chg="add mod">
          <ac:chgData name="Tammy Wilson" userId="e3b55da62d900d7c" providerId="LiveId" clId="{E755BCCA-4175-489D-8387-7F6408C2B480}" dt="2021-01-29T17:44:31.750" v="264" actId="1076"/>
          <ac:picMkLst>
            <pc:docMk/>
            <pc:sldMk cId="2966567971" sldId="305"/>
            <ac:picMk id="4" creationId="{3706ECA0-416B-47CE-AE04-D881750DFD98}"/>
          </ac:picMkLst>
        </pc:picChg>
      </pc:sldChg>
    </pc:docChg>
  </pc:docChgLst>
  <pc:docChgLst>
    <pc:chgData name="Tammy Wilson" userId="0392548a-554d-41ce-90db-a9cc305eb12d" providerId="ADAL" clId="{D3DE2BD0-E0B6-49DB-97CA-50283B5AEDBB}"/>
    <pc:docChg chg="custSel addSld delSld modSld sldOrd">
      <pc:chgData name="Tammy Wilson" userId="0392548a-554d-41ce-90db-a9cc305eb12d" providerId="ADAL" clId="{D3DE2BD0-E0B6-49DB-97CA-50283B5AEDBB}" dt="2024-01-04T23:11:56.860" v="1143" actId="20577"/>
      <pc:docMkLst>
        <pc:docMk/>
      </pc:docMkLst>
      <pc:sldChg chg="addSp modSp mod">
        <pc:chgData name="Tammy Wilson" userId="0392548a-554d-41ce-90db-a9cc305eb12d" providerId="ADAL" clId="{D3DE2BD0-E0B6-49DB-97CA-50283B5AEDBB}" dt="2024-01-03T23:54:18.628" v="762" actId="1076"/>
        <pc:sldMkLst>
          <pc:docMk/>
          <pc:sldMk cId="1678272313" sldId="256"/>
        </pc:sldMkLst>
        <pc:spChg chg="mod">
          <ac:chgData name="Tammy Wilson" userId="0392548a-554d-41ce-90db-a9cc305eb12d" providerId="ADAL" clId="{D3DE2BD0-E0B6-49DB-97CA-50283B5AEDBB}" dt="2024-01-03T23:54:05.763" v="744" actId="120"/>
          <ac:spMkLst>
            <pc:docMk/>
            <pc:sldMk cId="1678272313" sldId="256"/>
            <ac:spMk id="2" creationId="{0342DE49-1FCE-4E31-B46D-2433636F8E6B}"/>
          </ac:spMkLst>
        </pc:spChg>
        <pc:spChg chg="mod">
          <ac:chgData name="Tammy Wilson" userId="0392548a-554d-41ce-90db-a9cc305eb12d" providerId="ADAL" clId="{D3DE2BD0-E0B6-49DB-97CA-50283B5AEDBB}" dt="2024-01-03T23:54:16.027" v="761" actId="120"/>
          <ac:spMkLst>
            <pc:docMk/>
            <pc:sldMk cId="1678272313" sldId="256"/>
            <ac:spMk id="3" creationId="{1E271D29-49A0-4D38-82FE-97D357F611E7}"/>
          </ac:spMkLst>
        </pc:spChg>
        <pc:picChg chg="add mod">
          <ac:chgData name="Tammy Wilson" userId="0392548a-554d-41ce-90db-a9cc305eb12d" providerId="ADAL" clId="{D3DE2BD0-E0B6-49DB-97CA-50283B5AEDBB}" dt="2024-01-03T23:54:18.628" v="762" actId="1076"/>
          <ac:picMkLst>
            <pc:docMk/>
            <pc:sldMk cId="1678272313" sldId="256"/>
            <ac:picMk id="4" creationId="{61CC0F6B-711C-7FAA-7F1B-4962A55655F2}"/>
          </ac:picMkLst>
        </pc:picChg>
      </pc:sldChg>
      <pc:sldChg chg="add">
        <pc:chgData name="Tammy Wilson" userId="0392548a-554d-41ce-90db-a9cc305eb12d" providerId="ADAL" clId="{D3DE2BD0-E0B6-49DB-97CA-50283B5AEDBB}" dt="2024-01-04T00:20:27.406" v="980"/>
        <pc:sldMkLst>
          <pc:docMk/>
          <pc:sldMk cId="958110146" sldId="260"/>
        </pc:sldMkLst>
      </pc:sldChg>
      <pc:sldChg chg="add del">
        <pc:chgData name="Tammy Wilson" userId="0392548a-554d-41ce-90db-a9cc305eb12d" providerId="ADAL" clId="{D3DE2BD0-E0B6-49DB-97CA-50283B5AEDBB}" dt="2023-12-24T18:55:54.364" v="739" actId="2696"/>
        <pc:sldMkLst>
          <pc:docMk/>
          <pc:sldMk cId="1318714346" sldId="260"/>
        </pc:sldMkLst>
      </pc:sldChg>
      <pc:sldChg chg="del ord">
        <pc:chgData name="Tammy Wilson" userId="0392548a-554d-41ce-90db-a9cc305eb12d" providerId="ADAL" clId="{D3DE2BD0-E0B6-49DB-97CA-50283B5AEDBB}" dt="2024-01-04T00:20:24.882" v="979" actId="2696"/>
        <pc:sldMkLst>
          <pc:docMk/>
          <pc:sldMk cId="1410512179" sldId="260"/>
        </pc:sldMkLst>
      </pc:sldChg>
      <pc:sldChg chg="del">
        <pc:chgData name="Tammy Wilson" userId="0392548a-554d-41ce-90db-a9cc305eb12d" providerId="ADAL" clId="{D3DE2BD0-E0B6-49DB-97CA-50283B5AEDBB}" dt="2023-12-24T18:40:17.109" v="52" actId="47"/>
        <pc:sldMkLst>
          <pc:docMk/>
          <pc:sldMk cId="0" sldId="262"/>
        </pc:sldMkLst>
      </pc:sldChg>
      <pc:sldChg chg="modSp mod ord">
        <pc:chgData name="Tammy Wilson" userId="0392548a-554d-41ce-90db-a9cc305eb12d" providerId="ADAL" clId="{D3DE2BD0-E0B6-49DB-97CA-50283B5AEDBB}" dt="2023-12-24T18:53:33.533" v="668" actId="113"/>
        <pc:sldMkLst>
          <pc:docMk/>
          <pc:sldMk cId="1396811835" sldId="281"/>
        </pc:sldMkLst>
        <pc:spChg chg="mod">
          <ac:chgData name="Tammy Wilson" userId="0392548a-554d-41ce-90db-a9cc305eb12d" providerId="ADAL" clId="{D3DE2BD0-E0B6-49DB-97CA-50283B5AEDBB}" dt="2023-12-24T18:53:33.533" v="668" actId="113"/>
          <ac:spMkLst>
            <pc:docMk/>
            <pc:sldMk cId="1396811835" sldId="281"/>
            <ac:spMk id="32773" creationId="{23241C89-8E62-4817-BE5A-9AA3E158953A}"/>
          </ac:spMkLst>
        </pc:spChg>
        <pc:picChg chg="mod">
          <ac:chgData name="Tammy Wilson" userId="0392548a-554d-41ce-90db-a9cc305eb12d" providerId="ADAL" clId="{D3DE2BD0-E0B6-49DB-97CA-50283B5AEDBB}" dt="2023-12-24T18:52:27.965" v="547" actId="1076"/>
          <ac:picMkLst>
            <pc:docMk/>
            <pc:sldMk cId="1396811835" sldId="281"/>
            <ac:picMk id="1028" creationId="{851F0127-F744-4BD9-95C2-47AE29A86213}"/>
          </ac:picMkLst>
        </pc:picChg>
      </pc:sldChg>
      <pc:sldChg chg="ord">
        <pc:chgData name="Tammy Wilson" userId="0392548a-554d-41ce-90db-a9cc305eb12d" providerId="ADAL" clId="{D3DE2BD0-E0B6-49DB-97CA-50283B5AEDBB}" dt="2023-12-24T18:51:04" v="386"/>
        <pc:sldMkLst>
          <pc:docMk/>
          <pc:sldMk cId="3592108599" sldId="282"/>
        </pc:sldMkLst>
      </pc:sldChg>
      <pc:sldChg chg="delSp modSp mod ord">
        <pc:chgData name="Tammy Wilson" userId="0392548a-554d-41ce-90db-a9cc305eb12d" providerId="ADAL" clId="{D3DE2BD0-E0B6-49DB-97CA-50283B5AEDBB}" dt="2024-01-04T23:10:30.246" v="1059" actId="1076"/>
        <pc:sldMkLst>
          <pc:docMk/>
          <pc:sldMk cId="2069733770" sldId="283"/>
        </pc:sldMkLst>
        <pc:spChg chg="del mod">
          <ac:chgData name="Tammy Wilson" userId="0392548a-554d-41ce-90db-a9cc305eb12d" providerId="ADAL" clId="{D3DE2BD0-E0B6-49DB-97CA-50283B5AEDBB}" dt="2024-01-04T23:10:24.668" v="1057" actId="478"/>
          <ac:spMkLst>
            <pc:docMk/>
            <pc:sldMk cId="2069733770" sldId="283"/>
            <ac:spMk id="32772" creationId="{33736370-EE48-42BC-A746-96238B7FC6F3}"/>
          </ac:spMkLst>
        </pc:spChg>
        <pc:spChg chg="mod">
          <ac:chgData name="Tammy Wilson" userId="0392548a-554d-41ce-90db-a9cc305eb12d" providerId="ADAL" clId="{D3DE2BD0-E0B6-49DB-97CA-50283B5AEDBB}" dt="2024-01-04T23:09:53.761" v="1053" actId="20577"/>
          <ac:spMkLst>
            <pc:docMk/>
            <pc:sldMk cId="2069733770" sldId="283"/>
            <ac:spMk id="32773" creationId="{23241C89-8E62-4817-BE5A-9AA3E158953A}"/>
          </ac:spMkLst>
        </pc:spChg>
        <pc:picChg chg="mod">
          <ac:chgData name="Tammy Wilson" userId="0392548a-554d-41ce-90db-a9cc305eb12d" providerId="ADAL" clId="{D3DE2BD0-E0B6-49DB-97CA-50283B5AEDBB}" dt="2024-01-04T23:10:30.246" v="1059" actId="1076"/>
          <ac:picMkLst>
            <pc:docMk/>
            <pc:sldMk cId="2069733770" sldId="283"/>
            <ac:picMk id="1026" creationId="{E83298D7-2C9D-46C0-9830-35F1271A4DAC}"/>
          </ac:picMkLst>
        </pc:picChg>
        <pc:picChg chg="del">
          <ac:chgData name="Tammy Wilson" userId="0392548a-554d-41ce-90db-a9cc305eb12d" providerId="ADAL" clId="{D3DE2BD0-E0B6-49DB-97CA-50283B5AEDBB}" dt="2024-01-04T23:10:12.084" v="1054" actId="21"/>
          <ac:picMkLst>
            <pc:docMk/>
            <pc:sldMk cId="2069733770" sldId="283"/>
            <ac:picMk id="32774" creationId="{948101D5-2043-40BD-BC90-D1654F59BDF2}"/>
          </ac:picMkLst>
        </pc:picChg>
      </pc:sldChg>
      <pc:sldChg chg="add del">
        <pc:chgData name="Tammy Wilson" userId="0392548a-554d-41ce-90db-a9cc305eb12d" providerId="ADAL" clId="{D3DE2BD0-E0B6-49DB-97CA-50283B5AEDBB}" dt="2024-01-03T23:59:00.453" v="806" actId="47"/>
        <pc:sldMkLst>
          <pc:docMk/>
          <pc:sldMk cId="3569496457" sldId="284"/>
        </pc:sldMkLst>
      </pc:sldChg>
      <pc:sldChg chg="del">
        <pc:chgData name="Tammy Wilson" userId="0392548a-554d-41ce-90db-a9cc305eb12d" providerId="ADAL" clId="{D3DE2BD0-E0B6-49DB-97CA-50283B5AEDBB}" dt="2024-01-03T23:58:43.289" v="803" actId="2696"/>
        <pc:sldMkLst>
          <pc:docMk/>
          <pc:sldMk cId="4046278517" sldId="284"/>
        </pc:sldMkLst>
      </pc:sldChg>
      <pc:sldChg chg="del">
        <pc:chgData name="Tammy Wilson" userId="0392548a-554d-41ce-90db-a9cc305eb12d" providerId="ADAL" clId="{D3DE2BD0-E0B6-49DB-97CA-50283B5AEDBB}" dt="2024-01-03T23:58:43.289" v="803" actId="2696"/>
        <pc:sldMkLst>
          <pc:docMk/>
          <pc:sldMk cId="1870220685" sldId="285"/>
        </pc:sldMkLst>
      </pc:sldChg>
      <pc:sldChg chg="add">
        <pc:chgData name="Tammy Wilson" userId="0392548a-554d-41ce-90db-a9cc305eb12d" providerId="ADAL" clId="{D3DE2BD0-E0B6-49DB-97CA-50283B5AEDBB}" dt="2024-01-03T23:58:52.028" v="804"/>
        <pc:sldMkLst>
          <pc:docMk/>
          <pc:sldMk cId="3575815579" sldId="285"/>
        </pc:sldMkLst>
      </pc:sldChg>
      <pc:sldChg chg="del">
        <pc:chgData name="Tammy Wilson" userId="0392548a-554d-41ce-90db-a9cc305eb12d" providerId="ADAL" clId="{D3DE2BD0-E0B6-49DB-97CA-50283B5AEDBB}" dt="2023-12-24T18:54:31.014" v="729" actId="47"/>
        <pc:sldMkLst>
          <pc:docMk/>
          <pc:sldMk cId="1304652519" sldId="286"/>
        </pc:sldMkLst>
      </pc:sldChg>
      <pc:sldChg chg="del">
        <pc:chgData name="Tammy Wilson" userId="0392548a-554d-41ce-90db-a9cc305eb12d" providerId="ADAL" clId="{D3DE2BD0-E0B6-49DB-97CA-50283B5AEDBB}" dt="2023-12-24T18:54:31.994" v="730" actId="47"/>
        <pc:sldMkLst>
          <pc:docMk/>
          <pc:sldMk cId="58343762" sldId="288"/>
        </pc:sldMkLst>
      </pc:sldChg>
      <pc:sldChg chg="del">
        <pc:chgData name="Tammy Wilson" userId="0392548a-554d-41ce-90db-a9cc305eb12d" providerId="ADAL" clId="{D3DE2BD0-E0B6-49DB-97CA-50283B5AEDBB}" dt="2023-12-24T18:54:50.054" v="732" actId="47"/>
        <pc:sldMkLst>
          <pc:docMk/>
          <pc:sldMk cId="1984002585" sldId="292"/>
        </pc:sldMkLst>
      </pc:sldChg>
      <pc:sldChg chg="del ord">
        <pc:chgData name="Tammy Wilson" userId="0392548a-554d-41ce-90db-a9cc305eb12d" providerId="ADAL" clId="{D3DE2BD0-E0B6-49DB-97CA-50283B5AEDBB}" dt="2024-01-04T00:20:11.685" v="977" actId="47"/>
        <pc:sldMkLst>
          <pc:docMk/>
          <pc:sldMk cId="3626978156" sldId="293"/>
        </pc:sldMkLst>
      </pc:sldChg>
      <pc:sldChg chg="add del">
        <pc:chgData name="Tammy Wilson" userId="0392548a-554d-41ce-90db-a9cc305eb12d" providerId="ADAL" clId="{D3DE2BD0-E0B6-49DB-97CA-50283B5AEDBB}" dt="2024-01-03T23:58:59.061" v="805" actId="47"/>
        <pc:sldMkLst>
          <pc:docMk/>
          <pc:sldMk cId="265150921" sldId="294"/>
        </pc:sldMkLst>
      </pc:sldChg>
      <pc:sldChg chg="modSp del mod">
        <pc:chgData name="Tammy Wilson" userId="0392548a-554d-41ce-90db-a9cc305eb12d" providerId="ADAL" clId="{D3DE2BD0-E0B6-49DB-97CA-50283B5AEDBB}" dt="2024-01-03T23:58:43.289" v="803" actId="2696"/>
        <pc:sldMkLst>
          <pc:docMk/>
          <pc:sldMk cId="4146377330" sldId="294"/>
        </pc:sldMkLst>
        <pc:spChg chg="mod">
          <ac:chgData name="Tammy Wilson" userId="0392548a-554d-41ce-90db-a9cc305eb12d" providerId="ADAL" clId="{D3DE2BD0-E0B6-49DB-97CA-50283B5AEDBB}" dt="2024-01-03T23:58:33.551" v="802" actId="114"/>
          <ac:spMkLst>
            <pc:docMk/>
            <pc:sldMk cId="4146377330" sldId="294"/>
            <ac:spMk id="34820" creationId="{368C04D1-580B-41E6-8EBC-086CAC3E1393}"/>
          </ac:spMkLst>
        </pc:spChg>
      </pc:sldChg>
      <pc:sldChg chg="modSp mod">
        <pc:chgData name="Tammy Wilson" userId="0392548a-554d-41ce-90db-a9cc305eb12d" providerId="ADAL" clId="{D3DE2BD0-E0B6-49DB-97CA-50283B5AEDBB}" dt="2023-12-24T18:49:08.946" v="255" actId="207"/>
        <pc:sldMkLst>
          <pc:docMk/>
          <pc:sldMk cId="1008997287" sldId="295"/>
        </pc:sldMkLst>
        <pc:spChg chg="mod">
          <ac:chgData name="Tammy Wilson" userId="0392548a-554d-41ce-90db-a9cc305eb12d" providerId="ADAL" clId="{D3DE2BD0-E0B6-49DB-97CA-50283B5AEDBB}" dt="2023-12-24T18:49:08.946" v="255" actId="207"/>
          <ac:spMkLst>
            <pc:docMk/>
            <pc:sldMk cId="1008997287" sldId="295"/>
            <ac:spMk id="3" creationId="{EE44CC61-2C84-4A6B-A5C6-796512868B01}"/>
          </ac:spMkLst>
        </pc:spChg>
      </pc:sldChg>
      <pc:sldChg chg="del">
        <pc:chgData name="Tammy Wilson" userId="0392548a-554d-41ce-90db-a9cc305eb12d" providerId="ADAL" clId="{D3DE2BD0-E0B6-49DB-97CA-50283B5AEDBB}" dt="2023-12-24T18:40:10.314" v="51" actId="47"/>
        <pc:sldMkLst>
          <pc:docMk/>
          <pc:sldMk cId="3434665432" sldId="296"/>
        </pc:sldMkLst>
      </pc:sldChg>
      <pc:sldChg chg="del ord">
        <pc:chgData name="Tammy Wilson" userId="0392548a-554d-41ce-90db-a9cc305eb12d" providerId="ADAL" clId="{D3DE2BD0-E0B6-49DB-97CA-50283B5AEDBB}" dt="2024-01-04T00:20:13.806" v="978" actId="47"/>
        <pc:sldMkLst>
          <pc:docMk/>
          <pc:sldMk cId="611244609" sldId="297"/>
        </pc:sldMkLst>
      </pc:sldChg>
      <pc:sldChg chg="del">
        <pc:chgData name="Tammy Wilson" userId="0392548a-554d-41ce-90db-a9cc305eb12d" providerId="ADAL" clId="{D3DE2BD0-E0B6-49DB-97CA-50283B5AEDBB}" dt="2023-12-24T18:35:44.764" v="0" actId="47"/>
        <pc:sldMkLst>
          <pc:docMk/>
          <pc:sldMk cId="774165237" sldId="298"/>
        </pc:sldMkLst>
      </pc:sldChg>
      <pc:sldChg chg="add">
        <pc:chgData name="Tammy Wilson" userId="0392548a-554d-41ce-90db-a9cc305eb12d" providerId="ADAL" clId="{D3DE2BD0-E0B6-49DB-97CA-50283B5AEDBB}" dt="2024-01-03T23:56:18.755" v="783"/>
        <pc:sldMkLst>
          <pc:docMk/>
          <pc:sldMk cId="3095191262" sldId="299"/>
        </pc:sldMkLst>
      </pc:sldChg>
      <pc:sldChg chg="modSp del mod">
        <pc:chgData name="Tammy Wilson" userId="0392548a-554d-41ce-90db-a9cc305eb12d" providerId="ADAL" clId="{D3DE2BD0-E0B6-49DB-97CA-50283B5AEDBB}" dt="2024-01-03T23:56:15.808" v="782" actId="2696"/>
        <pc:sldMkLst>
          <pc:docMk/>
          <pc:sldMk cId="3095191262" sldId="299"/>
        </pc:sldMkLst>
        <pc:spChg chg="mod">
          <ac:chgData name="Tammy Wilson" userId="0392548a-554d-41ce-90db-a9cc305eb12d" providerId="ADAL" clId="{D3DE2BD0-E0B6-49DB-97CA-50283B5AEDBB}" dt="2023-12-24T18:44:25.191" v="97" actId="207"/>
          <ac:spMkLst>
            <pc:docMk/>
            <pc:sldMk cId="3095191262" sldId="299"/>
            <ac:spMk id="3" creationId="{00000000-0000-0000-0000-000000000000}"/>
          </ac:spMkLst>
        </pc:spChg>
      </pc:sldChg>
      <pc:sldChg chg="add">
        <pc:chgData name="Tammy Wilson" userId="0392548a-554d-41ce-90db-a9cc305eb12d" providerId="ADAL" clId="{D3DE2BD0-E0B6-49DB-97CA-50283B5AEDBB}" dt="2024-01-03T23:56:37.113" v="785"/>
        <pc:sldMkLst>
          <pc:docMk/>
          <pc:sldMk cId="2510962352" sldId="300"/>
        </pc:sldMkLst>
      </pc:sldChg>
      <pc:sldChg chg="modSp del mod">
        <pc:chgData name="Tammy Wilson" userId="0392548a-554d-41ce-90db-a9cc305eb12d" providerId="ADAL" clId="{D3DE2BD0-E0B6-49DB-97CA-50283B5AEDBB}" dt="2024-01-03T23:56:33.939" v="784" actId="2696"/>
        <pc:sldMkLst>
          <pc:docMk/>
          <pc:sldMk cId="2510962352" sldId="300"/>
        </pc:sldMkLst>
        <pc:spChg chg="mod">
          <ac:chgData name="Tammy Wilson" userId="0392548a-554d-41ce-90db-a9cc305eb12d" providerId="ADAL" clId="{D3DE2BD0-E0B6-49DB-97CA-50283B5AEDBB}" dt="2023-12-24T18:44:38.613" v="99" actId="207"/>
          <ac:spMkLst>
            <pc:docMk/>
            <pc:sldMk cId="2510962352" sldId="300"/>
            <ac:spMk id="3" creationId="{00000000-0000-0000-0000-000000000000}"/>
          </ac:spMkLst>
        </pc:spChg>
      </pc:sldChg>
      <pc:sldChg chg="add">
        <pc:chgData name="Tammy Wilson" userId="0392548a-554d-41ce-90db-a9cc305eb12d" providerId="ADAL" clId="{D3DE2BD0-E0B6-49DB-97CA-50283B5AEDBB}" dt="2024-01-03T23:56:37.113" v="785"/>
        <pc:sldMkLst>
          <pc:docMk/>
          <pc:sldMk cId="3334679854" sldId="301"/>
        </pc:sldMkLst>
      </pc:sldChg>
      <pc:sldChg chg="modSp del mod">
        <pc:chgData name="Tammy Wilson" userId="0392548a-554d-41ce-90db-a9cc305eb12d" providerId="ADAL" clId="{D3DE2BD0-E0B6-49DB-97CA-50283B5AEDBB}" dt="2024-01-03T23:56:33.939" v="784" actId="2696"/>
        <pc:sldMkLst>
          <pc:docMk/>
          <pc:sldMk cId="3334679854" sldId="301"/>
        </pc:sldMkLst>
        <pc:spChg chg="mod">
          <ac:chgData name="Tammy Wilson" userId="0392548a-554d-41ce-90db-a9cc305eb12d" providerId="ADAL" clId="{D3DE2BD0-E0B6-49DB-97CA-50283B5AEDBB}" dt="2023-12-24T18:44:32.384" v="98" actId="207"/>
          <ac:spMkLst>
            <pc:docMk/>
            <pc:sldMk cId="3334679854" sldId="301"/>
            <ac:spMk id="3" creationId="{00000000-0000-0000-0000-000000000000}"/>
          </ac:spMkLst>
        </pc:spChg>
      </pc:sldChg>
      <pc:sldChg chg="delSp modSp mod ord">
        <pc:chgData name="Tammy Wilson" userId="0392548a-554d-41ce-90db-a9cc305eb12d" providerId="ADAL" clId="{D3DE2BD0-E0B6-49DB-97CA-50283B5AEDBB}" dt="2024-01-04T00:02:31.187" v="954" actId="14100"/>
        <pc:sldMkLst>
          <pc:docMk/>
          <pc:sldMk cId="1526226426" sldId="302"/>
        </pc:sldMkLst>
        <pc:spChg chg="mod">
          <ac:chgData name="Tammy Wilson" userId="0392548a-554d-41ce-90db-a9cc305eb12d" providerId="ADAL" clId="{D3DE2BD0-E0B6-49DB-97CA-50283B5AEDBB}" dt="2023-12-24T18:55:06.513" v="736"/>
          <ac:spMkLst>
            <pc:docMk/>
            <pc:sldMk cId="1526226426" sldId="302"/>
            <ac:spMk id="2" creationId="{7A2ED0F9-6EB2-49E6-AA3A-92E18DE65104}"/>
          </ac:spMkLst>
        </pc:spChg>
        <pc:spChg chg="del mod">
          <ac:chgData name="Tammy Wilson" userId="0392548a-554d-41ce-90db-a9cc305eb12d" providerId="ADAL" clId="{D3DE2BD0-E0B6-49DB-97CA-50283B5AEDBB}" dt="2024-01-04T00:02:28.178" v="953" actId="478"/>
          <ac:spMkLst>
            <pc:docMk/>
            <pc:sldMk cId="1526226426" sldId="302"/>
            <ac:spMk id="3" creationId="{763EB54F-52B2-4175-9ADF-E7AC33BAFB09}"/>
          </ac:spMkLst>
        </pc:spChg>
        <pc:picChg chg="mod">
          <ac:chgData name="Tammy Wilson" userId="0392548a-554d-41ce-90db-a9cc305eb12d" providerId="ADAL" clId="{D3DE2BD0-E0B6-49DB-97CA-50283B5AEDBB}" dt="2024-01-04T00:02:31.187" v="954" actId="14100"/>
          <ac:picMkLst>
            <pc:docMk/>
            <pc:sldMk cId="1526226426" sldId="302"/>
            <ac:picMk id="4" creationId="{30822352-A1BF-46EF-9BB0-BD28DEE20D5E}"/>
          </ac:picMkLst>
        </pc:picChg>
      </pc:sldChg>
      <pc:sldChg chg="del">
        <pc:chgData name="Tammy Wilson" userId="0392548a-554d-41ce-90db-a9cc305eb12d" providerId="ADAL" clId="{D3DE2BD0-E0B6-49DB-97CA-50283B5AEDBB}" dt="2023-12-24T18:55:16.976" v="738" actId="47"/>
        <pc:sldMkLst>
          <pc:docMk/>
          <pc:sldMk cId="923226878" sldId="303"/>
        </pc:sldMkLst>
      </pc:sldChg>
      <pc:sldChg chg="addSp delSp modSp mod ord">
        <pc:chgData name="Tammy Wilson" userId="0392548a-554d-41ce-90db-a9cc305eb12d" providerId="ADAL" clId="{D3DE2BD0-E0B6-49DB-97CA-50283B5AEDBB}" dt="2024-01-03T23:57:02.836" v="788"/>
        <pc:sldMkLst>
          <pc:docMk/>
          <pc:sldMk cId="3044573051" sldId="304"/>
        </pc:sldMkLst>
        <pc:spChg chg="mod">
          <ac:chgData name="Tammy Wilson" userId="0392548a-554d-41ce-90db-a9cc305eb12d" providerId="ADAL" clId="{D3DE2BD0-E0B6-49DB-97CA-50283B5AEDBB}" dt="2024-01-03T23:55:44.760" v="778" actId="20577"/>
          <ac:spMkLst>
            <pc:docMk/>
            <pc:sldMk cId="3044573051" sldId="304"/>
            <ac:spMk id="3" creationId="{63891F11-F372-485E-A9A0-DD6E6A134A58}"/>
          </ac:spMkLst>
        </pc:spChg>
        <pc:picChg chg="mod">
          <ac:chgData name="Tammy Wilson" userId="0392548a-554d-41ce-90db-a9cc305eb12d" providerId="ADAL" clId="{D3DE2BD0-E0B6-49DB-97CA-50283B5AEDBB}" dt="2024-01-03T23:54:57.045" v="774" actId="1076"/>
          <ac:picMkLst>
            <pc:docMk/>
            <pc:sldMk cId="3044573051" sldId="304"/>
            <ac:picMk id="4" creationId="{D37FB2BE-56C4-4489-A259-F4417C37C8BB}"/>
          </ac:picMkLst>
        </pc:picChg>
        <pc:picChg chg="add del mod">
          <ac:chgData name="Tammy Wilson" userId="0392548a-554d-41ce-90db-a9cc305eb12d" providerId="ADAL" clId="{D3DE2BD0-E0B6-49DB-97CA-50283B5AEDBB}" dt="2024-01-03T23:56:02.577" v="781" actId="478"/>
          <ac:picMkLst>
            <pc:docMk/>
            <pc:sldMk cId="3044573051" sldId="304"/>
            <ac:picMk id="5" creationId="{37170FDE-7EF8-3E38-259A-60326ECB72CC}"/>
          </ac:picMkLst>
        </pc:picChg>
      </pc:sldChg>
      <pc:sldChg chg="modSp mod ord">
        <pc:chgData name="Tammy Wilson" userId="0392548a-554d-41ce-90db-a9cc305eb12d" providerId="ADAL" clId="{D3DE2BD0-E0B6-49DB-97CA-50283B5AEDBB}" dt="2024-01-03T23:57:02.836" v="788"/>
        <pc:sldMkLst>
          <pc:docMk/>
          <pc:sldMk cId="2966567971" sldId="305"/>
        </pc:sldMkLst>
        <pc:spChg chg="mod">
          <ac:chgData name="Tammy Wilson" userId="0392548a-554d-41ce-90db-a9cc305eb12d" providerId="ADAL" clId="{D3DE2BD0-E0B6-49DB-97CA-50283B5AEDBB}" dt="2024-01-03T23:55:23.842" v="775" actId="1076"/>
          <ac:spMkLst>
            <pc:docMk/>
            <pc:sldMk cId="2966567971" sldId="305"/>
            <ac:spMk id="2" creationId="{E6F746D5-7F9C-43D3-B3D6-C26E6D6BFBE6}"/>
          </ac:spMkLst>
        </pc:spChg>
        <pc:picChg chg="mod">
          <ac:chgData name="Tammy Wilson" userId="0392548a-554d-41ce-90db-a9cc305eb12d" providerId="ADAL" clId="{D3DE2BD0-E0B6-49DB-97CA-50283B5AEDBB}" dt="2024-01-03T23:55:35.105" v="777" actId="14100"/>
          <ac:picMkLst>
            <pc:docMk/>
            <pc:sldMk cId="2966567971" sldId="305"/>
            <ac:picMk id="4" creationId="{3706ECA0-416B-47CE-AE04-D881750DFD98}"/>
          </ac:picMkLst>
        </pc:picChg>
      </pc:sldChg>
      <pc:sldChg chg="addSp delSp modSp new del mod">
        <pc:chgData name="Tammy Wilson" userId="0392548a-554d-41ce-90db-a9cc305eb12d" providerId="ADAL" clId="{D3DE2BD0-E0B6-49DB-97CA-50283B5AEDBB}" dt="2024-01-03T23:54:20.749" v="763" actId="47"/>
        <pc:sldMkLst>
          <pc:docMk/>
          <pc:sldMk cId="639323036" sldId="306"/>
        </pc:sldMkLst>
        <pc:spChg chg="mod">
          <ac:chgData name="Tammy Wilson" userId="0392548a-554d-41ce-90db-a9cc305eb12d" providerId="ADAL" clId="{D3DE2BD0-E0B6-49DB-97CA-50283B5AEDBB}" dt="2023-12-24T18:36:36.850" v="13" actId="20577"/>
          <ac:spMkLst>
            <pc:docMk/>
            <pc:sldMk cId="639323036" sldId="306"/>
            <ac:spMk id="2" creationId="{CAE8D8B4-9864-F782-CA34-9AEE2E5086D1}"/>
          </ac:spMkLst>
        </pc:spChg>
        <pc:spChg chg="del">
          <ac:chgData name="Tammy Wilson" userId="0392548a-554d-41ce-90db-a9cc305eb12d" providerId="ADAL" clId="{D3DE2BD0-E0B6-49DB-97CA-50283B5AEDBB}" dt="2023-12-24T18:36:38.952" v="14"/>
          <ac:spMkLst>
            <pc:docMk/>
            <pc:sldMk cId="639323036" sldId="306"/>
            <ac:spMk id="3" creationId="{5B00A50B-DFFC-F520-1519-AB22D1975888}"/>
          </ac:spMkLst>
        </pc:spChg>
        <pc:spChg chg="add mod">
          <ac:chgData name="Tammy Wilson" userId="0392548a-554d-41ce-90db-a9cc305eb12d" providerId="ADAL" clId="{D3DE2BD0-E0B6-49DB-97CA-50283B5AEDBB}" dt="2024-01-03T23:53:54.034" v="741" actId="21"/>
          <ac:spMkLst>
            <pc:docMk/>
            <pc:sldMk cId="639323036" sldId="306"/>
            <ac:spMk id="3" creationId="{9356B237-437D-51D1-A138-AFD73696FA8B}"/>
          </ac:spMkLst>
        </pc:spChg>
        <pc:picChg chg="add del mod">
          <ac:chgData name="Tammy Wilson" userId="0392548a-554d-41ce-90db-a9cc305eb12d" providerId="ADAL" clId="{D3DE2BD0-E0B6-49DB-97CA-50283B5AEDBB}" dt="2024-01-03T23:53:54.034" v="741" actId="21"/>
          <ac:picMkLst>
            <pc:docMk/>
            <pc:sldMk cId="639323036" sldId="306"/>
            <ac:picMk id="4" creationId="{64B441F1-1EBC-551B-5895-2584587BE1B0}"/>
          </ac:picMkLst>
        </pc:picChg>
      </pc:sldChg>
      <pc:sldChg chg="addSp modSp new del">
        <pc:chgData name="Tammy Wilson" userId="0392548a-554d-41ce-90db-a9cc305eb12d" providerId="ADAL" clId="{D3DE2BD0-E0B6-49DB-97CA-50283B5AEDBB}" dt="2023-12-24T18:36:50.625" v="19" actId="47"/>
        <pc:sldMkLst>
          <pc:docMk/>
          <pc:sldMk cId="1310966449" sldId="307"/>
        </pc:sldMkLst>
        <pc:picChg chg="add mod">
          <ac:chgData name="Tammy Wilson" userId="0392548a-554d-41ce-90db-a9cc305eb12d" providerId="ADAL" clId="{D3DE2BD0-E0B6-49DB-97CA-50283B5AEDBB}" dt="2023-12-24T18:36:22.434" v="3"/>
          <ac:picMkLst>
            <pc:docMk/>
            <pc:sldMk cId="1310966449" sldId="307"/>
            <ac:picMk id="2" creationId="{6776ED0C-D6C4-7A6D-A8EC-19C512954573}"/>
          </ac:picMkLst>
        </pc:picChg>
      </pc:sldChg>
      <pc:sldChg chg="add">
        <pc:chgData name="Tammy Wilson" userId="0392548a-554d-41ce-90db-a9cc305eb12d" providerId="ADAL" clId="{D3DE2BD0-E0B6-49DB-97CA-50283B5AEDBB}" dt="2023-12-24T18:37:16.890" v="20"/>
        <pc:sldMkLst>
          <pc:docMk/>
          <pc:sldMk cId="0" sldId="318"/>
        </pc:sldMkLst>
      </pc:sldChg>
      <pc:sldChg chg="add">
        <pc:chgData name="Tammy Wilson" userId="0392548a-554d-41ce-90db-a9cc305eb12d" providerId="ADAL" clId="{D3DE2BD0-E0B6-49DB-97CA-50283B5AEDBB}" dt="2023-12-24T18:37:25.632" v="21"/>
        <pc:sldMkLst>
          <pc:docMk/>
          <pc:sldMk cId="0" sldId="319"/>
        </pc:sldMkLst>
      </pc:sldChg>
      <pc:sldChg chg="modSp add mod">
        <pc:chgData name="Tammy Wilson" userId="0392548a-554d-41ce-90db-a9cc305eb12d" providerId="ADAL" clId="{D3DE2BD0-E0B6-49DB-97CA-50283B5AEDBB}" dt="2023-12-24T18:37:30.688" v="23" actId="27636"/>
        <pc:sldMkLst>
          <pc:docMk/>
          <pc:sldMk cId="0" sldId="320"/>
        </pc:sldMkLst>
        <pc:spChg chg="mod">
          <ac:chgData name="Tammy Wilson" userId="0392548a-554d-41ce-90db-a9cc305eb12d" providerId="ADAL" clId="{D3DE2BD0-E0B6-49DB-97CA-50283B5AEDBB}" dt="2023-12-24T18:37:30.688" v="23" actId="27636"/>
          <ac:spMkLst>
            <pc:docMk/>
            <pc:sldMk cId="0" sldId="320"/>
            <ac:spMk id="3" creationId="{00000000-0000-0000-0000-000000000000}"/>
          </ac:spMkLst>
        </pc:spChg>
      </pc:sldChg>
      <pc:sldChg chg="modSp add mod modNotesTx">
        <pc:chgData name="Tammy Wilson" userId="0392548a-554d-41ce-90db-a9cc305eb12d" providerId="ADAL" clId="{D3DE2BD0-E0B6-49DB-97CA-50283B5AEDBB}" dt="2024-01-03T23:57:08.313" v="789" actId="14100"/>
        <pc:sldMkLst>
          <pc:docMk/>
          <pc:sldMk cId="0" sldId="321"/>
        </pc:sldMkLst>
        <pc:spChg chg="mod">
          <ac:chgData name="Tammy Wilson" userId="0392548a-554d-41ce-90db-a9cc305eb12d" providerId="ADAL" clId="{D3DE2BD0-E0B6-49DB-97CA-50283B5AEDBB}" dt="2024-01-03T23:57:08.313" v="789" actId="14100"/>
          <ac:spMkLst>
            <pc:docMk/>
            <pc:sldMk cId="0" sldId="321"/>
            <ac:spMk id="32771" creationId="{12C6D1CF-CD1D-43B3-8F43-282ABF6E8A64}"/>
          </ac:spMkLst>
        </pc:spChg>
        <pc:spChg chg="mod">
          <ac:chgData name="Tammy Wilson" userId="0392548a-554d-41ce-90db-a9cc305eb12d" providerId="ADAL" clId="{D3DE2BD0-E0B6-49DB-97CA-50283B5AEDBB}" dt="2023-12-24T18:44:10.644" v="96" actId="114"/>
          <ac:spMkLst>
            <pc:docMk/>
            <pc:sldMk cId="0" sldId="321"/>
            <ac:spMk id="32773" creationId="{23241C89-8E62-4817-BE5A-9AA3E158953A}"/>
          </ac:spMkLst>
        </pc:spChg>
        <pc:picChg chg="mod">
          <ac:chgData name="Tammy Wilson" userId="0392548a-554d-41ce-90db-a9cc305eb12d" providerId="ADAL" clId="{D3DE2BD0-E0B6-49DB-97CA-50283B5AEDBB}" dt="2023-12-24T18:39:21.211" v="41" actId="1076"/>
          <ac:picMkLst>
            <pc:docMk/>
            <pc:sldMk cId="0" sldId="321"/>
            <ac:picMk id="32774" creationId="{948101D5-2043-40BD-BC90-D1654F59BDF2}"/>
          </ac:picMkLst>
        </pc:picChg>
      </pc:sldChg>
      <pc:sldChg chg="modSp new del mod ord">
        <pc:chgData name="Tammy Wilson" userId="0392548a-554d-41ce-90db-a9cc305eb12d" providerId="ADAL" clId="{D3DE2BD0-E0B6-49DB-97CA-50283B5AEDBB}" dt="2024-01-03T23:56:50.416" v="786" actId="47"/>
        <pc:sldMkLst>
          <pc:docMk/>
          <pc:sldMk cId="1238195431" sldId="322"/>
        </pc:sldMkLst>
        <pc:spChg chg="mod">
          <ac:chgData name="Tammy Wilson" userId="0392548a-554d-41ce-90db-a9cc305eb12d" providerId="ADAL" clId="{D3DE2BD0-E0B6-49DB-97CA-50283B5AEDBB}" dt="2023-12-24T18:40:41.715" v="84" actId="20577"/>
          <ac:spMkLst>
            <pc:docMk/>
            <pc:sldMk cId="1238195431" sldId="322"/>
            <ac:spMk id="2" creationId="{C724E133-F639-3727-240E-6FDE49664021}"/>
          </ac:spMkLst>
        </pc:spChg>
      </pc:sldChg>
      <pc:sldChg chg="modSp add mod">
        <pc:chgData name="Tammy Wilson" userId="0392548a-554d-41ce-90db-a9cc305eb12d" providerId="ADAL" clId="{D3DE2BD0-E0B6-49DB-97CA-50283B5AEDBB}" dt="2024-01-03T23:57:28.736" v="798" actId="20577"/>
        <pc:sldMkLst>
          <pc:docMk/>
          <pc:sldMk cId="2214768830" sldId="323"/>
        </pc:sldMkLst>
        <pc:spChg chg="mod">
          <ac:chgData name="Tammy Wilson" userId="0392548a-554d-41ce-90db-a9cc305eb12d" providerId="ADAL" clId="{D3DE2BD0-E0B6-49DB-97CA-50283B5AEDBB}" dt="2024-01-03T23:57:28.736" v="798" actId="20577"/>
          <ac:spMkLst>
            <pc:docMk/>
            <pc:sldMk cId="2214768830" sldId="323"/>
            <ac:spMk id="3" creationId="{9505D0DC-49DB-4553-80FC-0FA0AEC4F2F1}"/>
          </ac:spMkLst>
        </pc:spChg>
        <pc:picChg chg="mod">
          <ac:chgData name="Tammy Wilson" userId="0392548a-554d-41ce-90db-a9cc305eb12d" providerId="ADAL" clId="{D3DE2BD0-E0B6-49DB-97CA-50283B5AEDBB}" dt="2023-12-24T18:45:14.443" v="107" actId="1076"/>
          <ac:picMkLst>
            <pc:docMk/>
            <pc:sldMk cId="2214768830" sldId="323"/>
            <ac:picMk id="2050" creationId="{C9E190D6-9D3A-4B47-9A9C-8CE6D78D1974}"/>
          </ac:picMkLst>
        </pc:picChg>
      </pc:sldChg>
      <pc:sldChg chg="modSp add mod">
        <pc:chgData name="Tammy Wilson" userId="0392548a-554d-41ce-90db-a9cc305eb12d" providerId="ADAL" clId="{D3DE2BD0-E0B6-49DB-97CA-50283B5AEDBB}" dt="2024-01-03T23:57:48.771" v="799" actId="20577"/>
        <pc:sldMkLst>
          <pc:docMk/>
          <pc:sldMk cId="2850472196" sldId="324"/>
        </pc:sldMkLst>
        <pc:spChg chg="mod">
          <ac:chgData name="Tammy Wilson" userId="0392548a-554d-41ce-90db-a9cc305eb12d" providerId="ADAL" clId="{D3DE2BD0-E0B6-49DB-97CA-50283B5AEDBB}" dt="2024-01-03T23:57:48.771" v="799" actId="20577"/>
          <ac:spMkLst>
            <pc:docMk/>
            <pc:sldMk cId="2850472196" sldId="324"/>
            <ac:spMk id="3" creationId="{9505D0DC-49DB-4553-80FC-0FA0AEC4F2F1}"/>
          </ac:spMkLst>
        </pc:spChg>
        <pc:picChg chg="mod">
          <ac:chgData name="Tammy Wilson" userId="0392548a-554d-41ce-90db-a9cc305eb12d" providerId="ADAL" clId="{D3DE2BD0-E0B6-49DB-97CA-50283B5AEDBB}" dt="2023-12-24T18:45:34.361" v="110" actId="1076"/>
          <ac:picMkLst>
            <pc:docMk/>
            <pc:sldMk cId="2850472196" sldId="324"/>
            <ac:picMk id="5" creationId="{00000000-0000-0000-0000-000000000000}"/>
          </ac:picMkLst>
        </pc:picChg>
      </pc:sldChg>
      <pc:sldChg chg="add del">
        <pc:chgData name="Tammy Wilson" userId="0392548a-554d-41ce-90db-a9cc305eb12d" providerId="ADAL" clId="{D3DE2BD0-E0B6-49DB-97CA-50283B5AEDBB}" dt="2023-12-24T18:46:04.668" v="123" actId="47"/>
        <pc:sldMkLst>
          <pc:docMk/>
          <pc:sldMk cId="2727394084" sldId="325"/>
        </pc:sldMkLst>
      </pc:sldChg>
      <pc:sldChg chg="modSp add mod">
        <pc:chgData name="Tammy Wilson" userId="0392548a-554d-41ce-90db-a9cc305eb12d" providerId="ADAL" clId="{D3DE2BD0-E0B6-49DB-97CA-50283B5AEDBB}" dt="2023-12-24T18:46:13.900" v="131" actId="20577"/>
        <pc:sldMkLst>
          <pc:docMk/>
          <pc:sldMk cId="1838559936" sldId="326"/>
        </pc:sldMkLst>
        <pc:spChg chg="mod">
          <ac:chgData name="Tammy Wilson" userId="0392548a-554d-41ce-90db-a9cc305eb12d" providerId="ADAL" clId="{D3DE2BD0-E0B6-49DB-97CA-50283B5AEDBB}" dt="2023-12-24T18:46:13.900" v="131" actId="20577"/>
          <ac:spMkLst>
            <pc:docMk/>
            <pc:sldMk cId="1838559936" sldId="326"/>
            <ac:spMk id="3" creationId="{94CA94E0-F990-48FB-B50F-B82F865AFC7A}"/>
          </ac:spMkLst>
        </pc:spChg>
      </pc:sldChg>
      <pc:sldChg chg="modSp add del">
        <pc:chgData name="Tammy Wilson" userId="0392548a-554d-41ce-90db-a9cc305eb12d" providerId="ADAL" clId="{D3DE2BD0-E0B6-49DB-97CA-50283B5AEDBB}" dt="2024-01-03T23:58:03.114" v="800" actId="2696"/>
        <pc:sldMkLst>
          <pc:docMk/>
          <pc:sldMk cId="2132621636" sldId="327"/>
        </pc:sldMkLst>
        <pc:picChg chg="mod">
          <ac:chgData name="Tammy Wilson" userId="0392548a-554d-41ce-90db-a9cc305eb12d" providerId="ADAL" clId="{D3DE2BD0-E0B6-49DB-97CA-50283B5AEDBB}" dt="2023-12-24T18:46:22.957" v="133" actId="1076"/>
          <ac:picMkLst>
            <pc:docMk/>
            <pc:sldMk cId="2132621636" sldId="327"/>
            <ac:picMk id="34828" creationId="{16E29A85-C607-41B1-9899-0490764D7CDF}"/>
          </ac:picMkLst>
        </pc:picChg>
      </pc:sldChg>
      <pc:sldChg chg="add">
        <pc:chgData name="Tammy Wilson" userId="0392548a-554d-41ce-90db-a9cc305eb12d" providerId="ADAL" clId="{D3DE2BD0-E0B6-49DB-97CA-50283B5AEDBB}" dt="2024-01-03T23:58:06.670" v="801"/>
        <pc:sldMkLst>
          <pc:docMk/>
          <pc:sldMk cId="3053882875" sldId="327"/>
        </pc:sldMkLst>
      </pc:sldChg>
      <pc:sldChg chg="add">
        <pc:chgData name="Tammy Wilson" userId="0392548a-554d-41ce-90db-a9cc305eb12d" providerId="ADAL" clId="{D3DE2BD0-E0B6-49DB-97CA-50283B5AEDBB}" dt="2024-01-03T23:58:06.670" v="801"/>
        <pc:sldMkLst>
          <pc:docMk/>
          <pc:sldMk cId="1113663628" sldId="328"/>
        </pc:sldMkLst>
      </pc:sldChg>
      <pc:sldChg chg="addSp delSp modSp add del mod">
        <pc:chgData name="Tammy Wilson" userId="0392548a-554d-41ce-90db-a9cc305eb12d" providerId="ADAL" clId="{D3DE2BD0-E0B6-49DB-97CA-50283B5AEDBB}" dt="2024-01-03T23:58:03.114" v="800" actId="2696"/>
        <pc:sldMkLst>
          <pc:docMk/>
          <pc:sldMk cId="4064813311" sldId="328"/>
        </pc:sldMkLst>
        <pc:spChg chg="add del mod">
          <ac:chgData name="Tammy Wilson" userId="0392548a-554d-41ce-90db-a9cc305eb12d" providerId="ADAL" clId="{D3DE2BD0-E0B6-49DB-97CA-50283B5AEDBB}" dt="2023-12-24T18:46:50.010" v="140" actId="478"/>
          <ac:spMkLst>
            <pc:docMk/>
            <pc:sldMk cId="4064813311" sldId="328"/>
            <ac:spMk id="3" creationId="{41D817F2-845E-5448-ACC2-B0AA34DB018D}"/>
          </ac:spMkLst>
        </pc:spChg>
        <pc:spChg chg="del">
          <ac:chgData name="Tammy Wilson" userId="0392548a-554d-41ce-90db-a9cc305eb12d" providerId="ADAL" clId="{D3DE2BD0-E0B6-49DB-97CA-50283B5AEDBB}" dt="2023-12-24T18:46:46.817" v="139" actId="478"/>
          <ac:spMkLst>
            <pc:docMk/>
            <pc:sldMk cId="4064813311" sldId="328"/>
            <ac:spMk id="34819" creationId="{0F4BEF9B-3161-4088-8B11-71F87EC88C09}"/>
          </ac:spMkLst>
        </pc:spChg>
        <pc:spChg chg="mod">
          <ac:chgData name="Tammy Wilson" userId="0392548a-554d-41ce-90db-a9cc305eb12d" providerId="ADAL" clId="{D3DE2BD0-E0B6-49DB-97CA-50283B5AEDBB}" dt="2023-12-24T18:48:05.515" v="252" actId="207"/>
          <ac:spMkLst>
            <pc:docMk/>
            <pc:sldMk cId="4064813311" sldId="328"/>
            <ac:spMk id="34820" creationId="{368C04D1-580B-41E6-8EBC-086CAC3E1393}"/>
          </ac:spMkLst>
        </pc:spChg>
        <pc:spChg chg="del">
          <ac:chgData name="Tammy Wilson" userId="0392548a-554d-41ce-90db-a9cc305eb12d" providerId="ADAL" clId="{D3DE2BD0-E0B6-49DB-97CA-50283B5AEDBB}" dt="2023-12-24T18:47:54.688" v="249" actId="478"/>
          <ac:spMkLst>
            <pc:docMk/>
            <pc:sldMk cId="4064813311" sldId="328"/>
            <ac:spMk id="34821" creationId="{E6A83684-B737-4FD7-AFC1-A8A5AB81C959}"/>
          </ac:spMkLst>
        </pc:spChg>
        <pc:spChg chg="del">
          <ac:chgData name="Tammy Wilson" userId="0392548a-554d-41ce-90db-a9cc305eb12d" providerId="ADAL" clId="{D3DE2BD0-E0B6-49DB-97CA-50283B5AEDBB}" dt="2023-12-24T18:47:51.780" v="248" actId="478"/>
          <ac:spMkLst>
            <pc:docMk/>
            <pc:sldMk cId="4064813311" sldId="328"/>
            <ac:spMk id="34822" creationId="{578284D8-4C20-4D75-B59E-249EA1E7F3DE}"/>
          </ac:spMkLst>
        </pc:spChg>
        <pc:spChg chg="del mod">
          <ac:chgData name="Tammy Wilson" userId="0392548a-554d-41ce-90db-a9cc305eb12d" providerId="ADAL" clId="{D3DE2BD0-E0B6-49DB-97CA-50283B5AEDBB}" dt="2023-12-24T18:47:46.411" v="247" actId="478"/>
          <ac:spMkLst>
            <pc:docMk/>
            <pc:sldMk cId="4064813311" sldId="328"/>
            <ac:spMk id="34823" creationId="{ACDB4476-288C-4375-94BF-99CC920D949D}"/>
          </ac:spMkLst>
        </pc:spChg>
        <pc:picChg chg="mod">
          <ac:chgData name="Tammy Wilson" userId="0392548a-554d-41ce-90db-a9cc305eb12d" providerId="ADAL" clId="{D3DE2BD0-E0B6-49DB-97CA-50283B5AEDBB}" dt="2023-12-24T18:46:31.024" v="135" actId="1076"/>
          <ac:picMkLst>
            <pc:docMk/>
            <pc:sldMk cId="4064813311" sldId="328"/>
            <ac:picMk id="34828" creationId="{16E29A85-C607-41B1-9899-0490764D7CDF}"/>
          </ac:picMkLst>
        </pc:picChg>
      </pc:sldChg>
      <pc:sldChg chg="modSp add del mod">
        <pc:chgData name="Tammy Wilson" userId="0392548a-554d-41ce-90db-a9cc305eb12d" providerId="ADAL" clId="{D3DE2BD0-E0B6-49DB-97CA-50283B5AEDBB}" dt="2023-12-24T18:50:00.685" v="256" actId="2696"/>
        <pc:sldMkLst>
          <pc:docMk/>
          <pc:sldMk cId="2841714430" sldId="329"/>
        </pc:sldMkLst>
        <pc:spChg chg="mod">
          <ac:chgData name="Tammy Wilson" userId="0392548a-554d-41ce-90db-a9cc305eb12d" providerId="ADAL" clId="{D3DE2BD0-E0B6-49DB-97CA-50283B5AEDBB}" dt="2023-12-24T18:42:59.822" v="95" actId="27636"/>
          <ac:spMkLst>
            <pc:docMk/>
            <pc:sldMk cId="2841714430" sldId="329"/>
            <ac:spMk id="34820" creationId="{368C04D1-580B-41E6-8EBC-086CAC3E1393}"/>
          </ac:spMkLst>
        </pc:spChg>
        <pc:picChg chg="mod">
          <ac:chgData name="Tammy Wilson" userId="0392548a-554d-41ce-90db-a9cc305eb12d" providerId="ADAL" clId="{D3DE2BD0-E0B6-49DB-97CA-50283B5AEDBB}" dt="2023-12-24T18:48:09.393" v="253" actId="1076"/>
          <ac:picMkLst>
            <pc:docMk/>
            <pc:sldMk cId="2841714430" sldId="329"/>
            <ac:picMk id="3074" creationId="{073E8626-8CAE-472B-9318-028840BFB1ED}"/>
          </ac:picMkLst>
        </pc:picChg>
      </pc:sldChg>
      <pc:sldChg chg="modSp add del mod ord">
        <pc:chgData name="Tammy Wilson" userId="0392548a-554d-41ce-90db-a9cc305eb12d" providerId="ADAL" clId="{D3DE2BD0-E0B6-49DB-97CA-50283B5AEDBB}" dt="2024-01-04T00:03:16.935" v="961" actId="47"/>
        <pc:sldMkLst>
          <pc:docMk/>
          <pc:sldMk cId="1325917750" sldId="330"/>
        </pc:sldMkLst>
        <pc:spChg chg="mod">
          <ac:chgData name="Tammy Wilson" userId="0392548a-554d-41ce-90db-a9cc305eb12d" providerId="ADAL" clId="{D3DE2BD0-E0B6-49DB-97CA-50283B5AEDBB}" dt="2023-12-24T18:48:21.542" v="254" actId="207"/>
          <ac:spMkLst>
            <pc:docMk/>
            <pc:sldMk cId="1325917750" sldId="330"/>
            <ac:spMk id="3" creationId="{EE44CC61-2C84-4A6B-A5C6-796512868B01}"/>
          </ac:spMkLst>
        </pc:spChg>
      </pc:sldChg>
      <pc:sldChg chg="modSp new mod">
        <pc:chgData name="Tammy Wilson" userId="0392548a-554d-41ce-90db-a9cc305eb12d" providerId="ADAL" clId="{D3DE2BD0-E0B6-49DB-97CA-50283B5AEDBB}" dt="2023-12-24T18:51:54.916" v="540" actId="20577"/>
        <pc:sldMkLst>
          <pc:docMk/>
          <pc:sldMk cId="3397760226" sldId="331"/>
        </pc:sldMkLst>
        <pc:spChg chg="mod">
          <ac:chgData name="Tammy Wilson" userId="0392548a-554d-41ce-90db-a9cc305eb12d" providerId="ADAL" clId="{D3DE2BD0-E0B6-49DB-97CA-50283B5AEDBB}" dt="2023-12-24T18:50:10.410" v="265" actId="20577"/>
          <ac:spMkLst>
            <pc:docMk/>
            <pc:sldMk cId="3397760226" sldId="331"/>
            <ac:spMk id="2" creationId="{999AA4EC-5769-2125-B199-554B657B1EAD}"/>
          </ac:spMkLst>
        </pc:spChg>
        <pc:spChg chg="mod">
          <ac:chgData name="Tammy Wilson" userId="0392548a-554d-41ce-90db-a9cc305eb12d" providerId="ADAL" clId="{D3DE2BD0-E0B6-49DB-97CA-50283B5AEDBB}" dt="2023-12-24T18:51:54.916" v="540" actId="20577"/>
          <ac:spMkLst>
            <pc:docMk/>
            <pc:sldMk cId="3397760226" sldId="331"/>
            <ac:spMk id="3" creationId="{754852A7-D08D-EF23-0264-57E7E6A1A2B7}"/>
          </ac:spMkLst>
        </pc:spChg>
      </pc:sldChg>
      <pc:sldChg chg="add">
        <pc:chgData name="Tammy Wilson" userId="0392548a-554d-41ce-90db-a9cc305eb12d" providerId="ADAL" clId="{D3DE2BD0-E0B6-49DB-97CA-50283B5AEDBB}" dt="2023-12-24T18:52:05.386" v="541"/>
        <pc:sldMkLst>
          <pc:docMk/>
          <pc:sldMk cId="3888847333" sldId="332"/>
        </pc:sldMkLst>
      </pc:sldChg>
      <pc:sldChg chg="modSp new del mod">
        <pc:chgData name="Tammy Wilson" userId="0392548a-554d-41ce-90db-a9cc305eb12d" providerId="ADAL" clId="{D3DE2BD0-E0B6-49DB-97CA-50283B5AEDBB}" dt="2023-12-24T18:55:11.394" v="737" actId="47"/>
        <pc:sldMkLst>
          <pc:docMk/>
          <pc:sldMk cId="731585178" sldId="333"/>
        </pc:sldMkLst>
        <pc:spChg chg="mod">
          <ac:chgData name="Tammy Wilson" userId="0392548a-554d-41ce-90db-a9cc305eb12d" providerId="ADAL" clId="{D3DE2BD0-E0B6-49DB-97CA-50283B5AEDBB}" dt="2023-12-24T18:55:04.154" v="735" actId="21"/>
          <ac:spMkLst>
            <pc:docMk/>
            <pc:sldMk cId="731585178" sldId="333"/>
            <ac:spMk id="2" creationId="{6480C53E-FBDE-9DD0-A644-E642A19F9A22}"/>
          </ac:spMkLst>
        </pc:spChg>
      </pc:sldChg>
      <pc:sldChg chg="modSp new mod ord">
        <pc:chgData name="Tammy Wilson" userId="0392548a-554d-41ce-90db-a9cc305eb12d" providerId="ADAL" clId="{D3DE2BD0-E0B6-49DB-97CA-50283B5AEDBB}" dt="2024-01-04T00:03:06.106" v="958"/>
        <pc:sldMkLst>
          <pc:docMk/>
          <pc:sldMk cId="1884869662" sldId="333"/>
        </pc:sldMkLst>
        <pc:spChg chg="mod">
          <ac:chgData name="Tammy Wilson" userId="0392548a-554d-41ce-90db-a9cc305eb12d" providerId="ADAL" clId="{D3DE2BD0-E0B6-49DB-97CA-50283B5AEDBB}" dt="2024-01-03T23:59:23.590" v="835" actId="20577"/>
          <ac:spMkLst>
            <pc:docMk/>
            <pc:sldMk cId="1884869662" sldId="333"/>
            <ac:spMk id="2" creationId="{E7CFB7A4-7D1C-6BE6-B08F-CAE7E54E29A9}"/>
          </ac:spMkLst>
        </pc:spChg>
        <pc:spChg chg="mod">
          <ac:chgData name="Tammy Wilson" userId="0392548a-554d-41ce-90db-a9cc305eb12d" providerId="ADAL" clId="{D3DE2BD0-E0B6-49DB-97CA-50283B5AEDBB}" dt="2024-01-04T00:00:16.027" v="920" actId="20577"/>
          <ac:spMkLst>
            <pc:docMk/>
            <pc:sldMk cId="1884869662" sldId="333"/>
            <ac:spMk id="3" creationId="{74D8CA92-B70F-FBC3-F416-9E0A1DBA6355}"/>
          </ac:spMkLst>
        </pc:spChg>
      </pc:sldChg>
      <pc:sldChg chg="new del">
        <pc:chgData name="Tammy Wilson" userId="0392548a-554d-41ce-90db-a9cc305eb12d" providerId="ADAL" clId="{D3DE2BD0-E0B6-49DB-97CA-50283B5AEDBB}" dt="2024-01-04T00:00:01.930" v="897" actId="47"/>
        <pc:sldMkLst>
          <pc:docMk/>
          <pc:sldMk cId="2010060017" sldId="334"/>
        </pc:sldMkLst>
      </pc:sldChg>
      <pc:sldChg chg="new del">
        <pc:chgData name="Tammy Wilson" userId="0392548a-554d-41ce-90db-a9cc305eb12d" providerId="ADAL" clId="{D3DE2BD0-E0B6-49DB-97CA-50283B5AEDBB}" dt="2024-01-04T00:00:03.937" v="898" actId="47"/>
        <pc:sldMkLst>
          <pc:docMk/>
          <pc:sldMk cId="893231112" sldId="335"/>
        </pc:sldMkLst>
      </pc:sldChg>
      <pc:sldChg chg="modSp new mod">
        <pc:chgData name="Tammy Wilson" userId="0392548a-554d-41ce-90db-a9cc305eb12d" providerId="ADAL" clId="{D3DE2BD0-E0B6-49DB-97CA-50283B5AEDBB}" dt="2024-01-03T23:59:59.804" v="896" actId="20577"/>
        <pc:sldMkLst>
          <pc:docMk/>
          <pc:sldMk cId="4112335736" sldId="336"/>
        </pc:sldMkLst>
        <pc:spChg chg="mod">
          <ac:chgData name="Tammy Wilson" userId="0392548a-554d-41ce-90db-a9cc305eb12d" providerId="ADAL" clId="{D3DE2BD0-E0B6-49DB-97CA-50283B5AEDBB}" dt="2024-01-03T23:59:59.804" v="896" actId="20577"/>
          <ac:spMkLst>
            <pc:docMk/>
            <pc:sldMk cId="4112335736" sldId="336"/>
            <ac:spMk id="2" creationId="{E44B1BF1-6CD3-3D82-AE52-CAD9AD21D98E}"/>
          </ac:spMkLst>
        </pc:spChg>
      </pc:sldChg>
      <pc:sldChg chg="new del">
        <pc:chgData name="Tammy Wilson" userId="0392548a-554d-41ce-90db-a9cc305eb12d" providerId="ADAL" clId="{D3DE2BD0-E0B6-49DB-97CA-50283B5AEDBB}" dt="2024-01-04T00:19:56.915" v="976" actId="47"/>
        <pc:sldMkLst>
          <pc:docMk/>
          <pc:sldMk cId="2553338877" sldId="337"/>
        </pc:sldMkLst>
      </pc:sldChg>
      <pc:sldChg chg="addSp modSp new mod">
        <pc:chgData name="Tammy Wilson" userId="0392548a-554d-41ce-90db-a9cc305eb12d" providerId="ADAL" clId="{D3DE2BD0-E0B6-49DB-97CA-50283B5AEDBB}" dt="2024-01-04T23:11:56.860" v="1143" actId="20577"/>
        <pc:sldMkLst>
          <pc:docMk/>
          <pc:sldMk cId="1915066833" sldId="338"/>
        </pc:sldMkLst>
        <pc:spChg chg="mod">
          <ac:chgData name="Tammy Wilson" userId="0392548a-554d-41ce-90db-a9cc305eb12d" providerId="ADAL" clId="{D3DE2BD0-E0B6-49DB-97CA-50283B5AEDBB}" dt="2024-01-04T23:11:56.860" v="1143" actId="20577"/>
          <ac:spMkLst>
            <pc:docMk/>
            <pc:sldMk cId="1915066833" sldId="338"/>
            <ac:spMk id="2" creationId="{774DFA37-EABB-710D-4CE5-09FCA28E6785}"/>
          </ac:spMkLst>
        </pc:spChg>
        <pc:spChg chg="mod">
          <ac:chgData name="Tammy Wilson" userId="0392548a-554d-41ce-90db-a9cc305eb12d" providerId="ADAL" clId="{D3DE2BD0-E0B6-49DB-97CA-50283B5AEDBB}" dt="2024-01-04T23:11:19.687" v="1111" actId="21"/>
          <ac:spMkLst>
            <pc:docMk/>
            <pc:sldMk cId="1915066833" sldId="338"/>
            <ac:spMk id="3" creationId="{7D8B591E-C14A-7ADF-77F6-2B28B559FB60}"/>
          </ac:spMkLst>
        </pc:spChg>
        <pc:picChg chg="add mod">
          <ac:chgData name="Tammy Wilson" userId="0392548a-554d-41ce-90db-a9cc305eb12d" providerId="ADAL" clId="{D3DE2BD0-E0B6-49DB-97CA-50283B5AEDBB}" dt="2024-01-04T23:11:36.526" v="1116" actId="1076"/>
          <ac:picMkLst>
            <pc:docMk/>
            <pc:sldMk cId="1915066833" sldId="338"/>
            <ac:picMk id="4" creationId="{74A04064-156A-C4DA-6747-E100BB0813F9}"/>
          </ac:picMkLst>
        </pc:picChg>
        <pc:picChg chg="add mod">
          <ac:chgData name="Tammy Wilson" userId="0392548a-554d-41ce-90db-a9cc305eb12d" providerId="ADAL" clId="{D3DE2BD0-E0B6-49DB-97CA-50283B5AEDBB}" dt="2024-01-04T23:11:40.883" v="1118" actId="1076"/>
          <ac:picMkLst>
            <pc:docMk/>
            <pc:sldMk cId="1915066833" sldId="338"/>
            <ac:picMk id="5" creationId="{95DC4048-D71E-A8F3-F039-4B6472E53DBF}"/>
          </ac:picMkLst>
        </pc:picChg>
      </pc:sldChg>
      <pc:sldChg chg="addSp delSp modSp new mod">
        <pc:chgData name="Tammy Wilson" userId="0392548a-554d-41ce-90db-a9cc305eb12d" providerId="ADAL" clId="{D3DE2BD0-E0B6-49DB-97CA-50283B5AEDBB}" dt="2024-01-04T23:06:57.928" v="1028"/>
        <pc:sldMkLst>
          <pc:docMk/>
          <pc:sldMk cId="1392337122" sldId="339"/>
        </pc:sldMkLst>
        <pc:spChg chg="mod">
          <ac:chgData name="Tammy Wilson" userId="0392548a-554d-41ce-90db-a9cc305eb12d" providerId="ADAL" clId="{D3DE2BD0-E0B6-49DB-97CA-50283B5AEDBB}" dt="2024-01-04T23:06:01.794" v="1026" actId="20577"/>
          <ac:spMkLst>
            <pc:docMk/>
            <pc:sldMk cId="1392337122" sldId="339"/>
            <ac:spMk id="2" creationId="{5AC67AD6-7442-F5C2-62D7-D0506952039C}"/>
          </ac:spMkLst>
        </pc:spChg>
        <pc:spChg chg="del">
          <ac:chgData name="Tammy Wilson" userId="0392548a-554d-41ce-90db-a9cc305eb12d" providerId="ADAL" clId="{D3DE2BD0-E0B6-49DB-97CA-50283B5AEDBB}" dt="2024-01-04T23:06:26.894" v="1027"/>
          <ac:spMkLst>
            <pc:docMk/>
            <pc:sldMk cId="1392337122" sldId="339"/>
            <ac:spMk id="3" creationId="{C5B6CBE6-8805-A8FE-DFC3-28EA1B9AF3A8}"/>
          </ac:spMkLst>
        </pc:spChg>
        <pc:spChg chg="add del mod">
          <ac:chgData name="Tammy Wilson" userId="0392548a-554d-41ce-90db-a9cc305eb12d" providerId="ADAL" clId="{D3DE2BD0-E0B6-49DB-97CA-50283B5AEDBB}" dt="2024-01-04T23:06:57.928" v="1028"/>
          <ac:spMkLst>
            <pc:docMk/>
            <pc:sldMk cId="1392337122" sldId="339"/>
            <ac:spMk id="4" creationId="{67542F39-EE15-81EA-7FE3-1C2A375435AB}"/>
          </ac:spMkLst>
        </pc:spChg>
        <pc:picChg chg="add mod">
          <ac:chgData name="Tammy Wilson" userId="0392548a-554d-41ce-90db-a9cc305eb12d" providerId="ADAL" clId="{D3DE2BD0-E0B6-49DB-97CA-50283B5AEDBB}" dt="2024-01-04T23:06:57.928" v="1028"/>
          <ac:picMkLst>
            <pc:docMk/>
            <pc:sldMk cId="1392337122" sldId="339"/>
            <ac:picMk id="5" creationId="{028BEA65-B01D-364B-93A0-084EDF1F76E7}"/>
          </ac:picMkLst>
        </pc:picChg>
      </pc:sldChg>
    </pc:docChg>
  </pc:docChgLst>
  <pc:docChgLst>
    <pc:chgData name="Tammy Wilson" userId="e3b55da62d900d7c" providerId="LiveId" clId="{E625D458-24B6-4312-A047-50FFE5AB1D21}"/>
    <pc:docChg chg="modSld">
      <pc:chgData name="Tammy Wilson" userId="e3b55da62d900d7c" providerId="LiveId" clId="{E625D458-24B6-4312-A047-50FFE5AB1D21}" dt="2020-10-28T18:49:02.087" v="2" actId="207"/>
      <pc:docMkLst>
        <pc:docMk/>
      </pc:docMkLst>
      <pc:sldChg chg="modSp">
        <pc:chgData name="Tammy Wilson" userId="e3b55da62d900d7c" providerId="LiveId" clId="{E625D458-24B6-4312-A047-50FFE5AB1D21}" dt="2020-10-28T18:49:02.087" v="2" actId="207"/>
        <pc:sldMkLst>
          <pc:docMk/>
          <pc:sldMk cId="1008997287" sldId="295"/>
        </pc:sldMkLst>
        <pc:spChg chg="mod">
          <ac:chgData name="Tammy Wilson" userId="e3b55da62d900d7c" providerId="LiveId" clId="{E625D458-24B6-4312-A047-50FFE5AB1D21}" dt="2020-10-28T18:49:02.087" v="2" actId="207"/>
          <ac:spMkLst>
            <pc:docMk/>
            <pc:sldMk cId="1008997287" sldId="295"/>
            <ac:spMk id="3" creationId="{EE44CC61-2C84-4A6B-A5C6-796512868B01}"/>
          </ac:spMkLst>
        </pc:spChg>
      </pc:sldChg>
    </pc:docChg>
  </pc:docChgLst>
  <pc:docChgLst>
    <pc:chgData name="Tammy Wilson" userId="e3b55da62d900d7c" providerId="Windows Live" clId="Web-{4701F65F-2609-4FFB-96E2-E3EEEF295FAC}"/>
    <pc:docChg chg="modSld">
      <pc:chgData name="Tammy Wilson" userId="e3b55da62d900d7c" providerId="Windows Live" clId="Web-{4701F65F-2609-4FFB-96E2-E3EEEF295FAC}" dt="2019-05-01T19:01:54.179" v="96" actId="20577"/>
      <pc:docMkLst>
        <pc:docMk/>
      </pc:docMkLst>
      <pc:sldChg chg="modSp">
        <pc:chgData name="Tammy Wilson" userId="e3b55da62d900d7c" providerId="Windows Live" clId="Web-{4701F65F-2609-4FFB-96E2-E3EEEF295FAC}" dt="2019-05-01T18:49:44.991" v="0" actId="20577"/>
        <pc:sldMkLst>
          <pc:docMk/>
          <pc:sldMk cId="3592108599" sldId="282"/>
        </pc:sldMkLst>
        <pc:spChg chg="mod">
          <ac:chgData name="Tammy Wilson" userId="e3b55da62d900d7c" providerId="Windows Live" clId="Web-{4701F65F-2609-4FFB-96E2-E3EEEF295FAC}" dt="2019-05-01T18:49:44.991" v="0" actId="20577"/>
          <ac:spMkLst>
            <pc:docMk/>
            <pc:sldMk cId="3592108599" sldId="282"/>
            <ac:spMk id="32773" creationId="{23241C89-8E62-4817-BE5A-9AA3E158953A}"/>
          </ac:spMkLst>
        </pc:spChg>
      </pc:sldChg>
      <pc:sldChg chg="modSp">
        <pc:chgData name="Tammy Wilson" userId="e3b55da62d900d7c" providerId="Windows Live" clId="Web-{4701F65F-2609-4FFB-96E2-E3EEEF295FAC}" dt="2019-05-01T19:01:54.165" v="95" actId="20577"/>
        <pc:sldMkLst>
          <pc:docMk/>
          <pc:sldMk cId="1008997287" sldId="295"/>
        </pc:sldMkLst>
        <pc:spChg chg="mod">
          <ac:chgData name="Tammy Wilson" userId="e3b55da62d900d7c" providerId="Windows Live" clId="Web-{4701F65F-2609-4FFB-96E2-E3EEEF295FAC}" dt="2019-05-01T18:52:42.116" v="27" actId="20577"/>
          <ac:spMkLst>
            <pc:docMk/>
            <pc:sldMk cId="1008997287" sldId="295"/>
            <ac:spMk id="2" creationId="{55EC479B-5094-48B8-AC1A-6FD55C67EBBB}"/>
          </ac:spMkLst>
        </pc:spChg>
        <pc:spChg chg="mod">
          <ac:chgData name="Tammy Wilson" userId="e3b55da62d900d7c" providerId="Windows Live" clId="Web-{4701F65F-2609-4FFB-96E2-E3EEEF295FAC}" dt="2019-05-01T19:01:54.165" v="95" actId="20577"/>
          <ac:spMkLst>
            <pc:docMk/>
            <pc:sldMk cId="1008997287" sldId="295"/>
            <ac:spMk id="3" creationId="{EE44CC61-2C84-4A6B-A5C6-796512868B01}"/>
          </ac:spMkLst>
        </pc:spChg>
      </pc:sldChg>
    </pc:docChg>
  </pc:docChgLst>
  <pc:docChgLst>
    <pc:chgData name="Tammy Wilson" userId="e3b55da62d900d7c" providerId="LiveId" clId="{876B955E-E4DD-4079-B2CF-2FB8F0A62BBA}"/>
    <pc:docChg chg="custSel addSld modSld sldOrd">
      <pc:chgData name="Tammy Wilson" userId="e3b55da62d900d7c" providerId="LiveId" clId="{876B955E-E4DD-4079-B2CF-2FB8F0A62BBA}" dt="2019-04-24T05:00:33.533" v="258"/>
      <pc:docMkLst>
        <pc:docMk/>
      </pc:docMkLst>
      <pc:sldChg chg="modSp">
        <pc:chgData name="Tammy Wilson" userId="e3b55da62d900d7c" providerId="LiveId" clId="{876B955E-E4DD-4079-B2CF-2FB8F0A62BBA}" dt="2019-04-24T04:52:51.659" v="139" actId="114"/>
        <pc:sldMkLst>
          <pc:docMk/>
          <pc:sldMk cId="1410512179" sldId="260"/>
        </pc:sldMkLst>
        <pc:spChg chg="mod">
          <ac:chgData name="Tammy Wilson" userId="e3b55da62d900d7c" providerId="LiveId" clId="{876B955E-E4DD-4079-B2CF-2FB8F0A62BBA}" dt="2019-04-24T04:52:51.659" v="139" actId="114"/>
          <ac:spMkLst>
            <pc:docMk/>
            <pc:sldMk cId="1410512179" sldId="260"/>
            <ac:spMk id="34820" creationId="{368C04D1-580B-41E6-8EBC-086CAC3E1393}"/>
          </ac:spMkLst>
        </pc:spChg>
      </pc:sldChg>
      <pc:sldChg chg="modSp">
        <pc:chgData name="Tammy Wilson" userId="e3b55da62d900d7c" providerId="LiveId" clId="{876B955E-E4DD-4079-B2CF-2FB8F0A62BBA}" dt="2019-04-24T04:49:38.017" v="79" actId="115"/>
        <pc:sldMkLst>
          <pc:docMk/>
          <pc:sldMk cId="0" sldId="262"/>
        </pc:sldMkLst>
        <pc:spChg chg="mod">
          <ac:chgData name="Tammy Wilson" userId="e3b55da62d900d7c" providerId="LiveId" clId="{876B955E-E4DD-4079-B2CF-2FB8F0A62BBA}" dt="2019-04-24T04:49:38.017" v="79" actId="115"/>
          <ac:spMkLst>
            <pc:docMk/>
            <pc:sldMk cId="0" sldId="262"/>
            <ac:spMk id="32773" creationId="{23241C89-8E62-4817-BE5A-9AA3E158953A}"/>
          </ac:spMkLst>
        </pc:spChg>
      </pc:sldChg>
      <pc:sldChg chg="modSp">
        <pc:chgData name="Tammy Wilson" userId="e3b55da62d900d7c" providerId="LiveId" clId="{876B955E-E4DD-4079-B2CF-2FB8F0A62BBA}" dt="2019-04-24T04:51:23.253" v="131" actId="113"/>
        <pc:sldMkLst>
          <pc:docMk/>
          <pc:sldMk cId="1396811835" sldId="281"/>
        </pc:sldMkLst>
        <pc:spChg chg="mod">
          <ac:chgData name="Tammy Wilson" userId="e3b55da62d900d7c" providerId="LiveId" clId="{876B955E-E4DD-4079-B2CF-2FB8F0A62BBA}" dt="2019-04-24T04:51:23.253" v="131" actId="113"/>
          <ac:spMkLst>
            <pc:docMk/>
            <pc:sldMk cId="1396811835" sldId="281"/>
            <ac:spMk id="32773" creationId="{23241C89-8E62-4817-BE5A-9AA3E158953A}"/>
          </ac:spMkLst>
        </pc:spChg>
        <pc:picChg chg="mod">
          <ac:chgData name="Tammy Wilson" userId="e3b55da62d900d7c" providerId="LiveId" clId="{876B955E-E4DD-4079-B2CF-2FB8F0A62BBA}" dt="2019-04-24T04:51:10.829" v="129" actId="1076"/>
          <ac:picMkLst>
            <pc:docMk/>
            <pc:sldMk cId="1396811835" sldId="281"/>
            <ac:picMk id="1028" creationId="{851F0127-F744-4BD9-95C2-47AE29A86213}"/>
          </ac:picMkLst>
        </pc:picChg>
      </pc:sldChg>
      <pc:sldChg chg="modSp">
        <pc:chgData name="Tammy Wilson" userId="e3b55da62d900d7c" providerId="LiveId" clId="{876B955E-E4DD-4079-B2CF-2FB8F0A62BBA}" dt="2019-04-24T04:52:34.471" v="138" actId="1076"/>
        <pc:sldMkLst>
          <pc:docMk/>
          <pc:sldMk cId="2069733770" sldId="283"/>
        </pc:sldMkLst>
        <pc:spChg chg="mod">
          <ac:chgData name="Tammy Wilson" userId="e3b55da62d900d7c" providerId="LiveId" clId="{876B955E-E4DD-4079-B2CF-2FB8F0A62BBA}" dt="2019-04-24T04:52:26.612" v="134" actId="115"/>
          <ac:spMkLst>
            <pc:docMk/>
            <pc:sldMk cId="2069733770" sldId="283"/>
            <ac:spMk id="32773" creationId="{23241C89-8E62-4817-BE5A-9AA3E158953A}"/>
          </ac:spMkLst>
        </pc:spChg>
        <pc:picChg chg="mod">
          <ac:chgData name="Tammy Wilson" userId="e3b55da62d900d7c" providerId="LiveId" clId="{876B955E-E4DD-4079-B2CF-2FB8F0A62BBA}" dt="2019-04-24T04:52:34.471" v="138" actId="1076"/>
          <ac:picMkLst>
            <pc:docMk/>
            <pc:sldMk cId="2069733770" sldId="283"/>
            <ac:picMk id="1026" creationId="{E83298D7-2C9D-46C0-9830-35F1271A4DAC}"/>
          </ac:picMkLst>
        </pc:picChg>
      </pc:sldChg>
      <pc:sldChg chg="modSp">
        <pc:chgData name="Tammy Wilson" userId="e3b55da62d900d7c" providerId="LiveId" clId="{876B955E-E4DD-4079-B2CF-2FB8F0A62BBA}" dt="2019-04-24T04:56:21.300" v="193" actId="14100"/>
        <pc:sldMkLst>
          <pc:docMk/>
          <pc:sldMk cId="4046278517" sldId="284"/>
        </pc:sldMkLst>
        <pc:picChg chg="mod">
          <ac:chgData name="Tammy Wilson" userId="e3b55da62d900d7c" providerId="LiveId" clId="{876B955E-E4DD-4079-B2CF-2FB8F0A62BBA}" dt="2019-04-24T04:56:21.300" v="193" actId="14100"/>
          <ac:picMkLst>
            <pc:docMk/>
            <pc:sldMk cId="4046278517" sldId="284"/>
            <ac:picMk id="34828" creationId="{16E29A85-C607-41B1-9899-0490764D7CDF}"/>
          </ac:picMkLst>
        </pc:picChg>
      </pc:sldChg>
      <pc:sldChg chg="modSp ord">
        <pc:chgData name="Tammy Wilson" userId="e3b55da62d900d7c" providerId="LiveId" clId="{876B955E-E4DD-4079-B2CF-2FB8F0A62BBA}" dt="2019-04-24T04:59:49.707" v="250"/>
        <pc:sldMkLst>
          <pc:docMk/>
          <pc:sldMk cId="1870220685" sldId="285"/>
        </pc:sldMkLst>
        <pc:picChg chg="mod">
          <ac:chgData name="Tammy Wilson" userId="e3b55da62d900d7c" providerId="LiveId" clId="{876B955E-E4DD-4079-B2CF-2FB8F0A62BBA}" dt="2019-04-24T04:59:47.926" v="249" actId="1076"/>
          <ac:picMkLst>
            <pc:docMk/>
            <pc:sldMk cId="1870220685" sldId="285"/>
            <ac:picMk id="3074" creationId="{073E8626-8CAE-472B-9318-028840BFB1ED}"/>
          </ac:picMkLst>
        </pc:picChg>
      </pc:sldChg>
      <pc:sldChg chg="addSp delSp modSp">
        <pc:chgData name="Tammy Wilson" userId="e3b55da62d900d7c" providerId="LiveId" clId="{876B955E-E4DD-4079-B2CF-2FB8F0A62BBA}" dt="2019-04-24T04:55:00.451" v="158" actId="1076"/>
        <pc:sldMkLst>
          <pc:docMk/>
          <pc:sldMk cId="1304652519" sldId="286"/>
        </pc:sldMkLst>
        <pc:spChg chg="del mod">
          <ac:chgData name="Tammy Wilson" userId="e3b55da62d900d7c" providerId="LiveId" clId="{876B955E-E4DD-4079-B2CF-2FB8F0A62BBA}" dt="2019-04-24T04:54:52.034" v="156" actId="478"/>
          <ac:spMkLst>
            <pc:docMk/>
            <pc:sldMk cId="1304652519" sldId="286"/>
            <ac:spMk id="2" creationId="{6B0E87FA-A6C6-47EA-A0C0-45B02D413AFB}"/>
          </ac:spMkLst>
        </pc:spChg>
        <pc:spChg chg="mod">
          <ac:chgData name="Tammy Wilson" userId="e3b55da62d900d7c" providerId="LiveId" clId="{876B955E-E4DD-4079-B2CF-2FB8F0A62BBA}" dt="2019-04-24T04:55:00.451" v="158" actId="1076"/>
          <ac:spMkLst>
            <pc:docMk/>
            <pc:sldMk cId="1304652519" sldId="286"/>
            <ac:spMk id="3" creationId="{9505D0DC-49DB-4553-80FC-0FA0AEC4F2F1}"/>
          </ac:spMkLst>
        </pc:spChg>
        <pc:spChg chg="add del mod">
          <ac:chgData name="Tammy Wilson" userId="e3b55da62d900d7c" providerId="LiveId" clId="{876B955E-E4DD-4079-B2CF-2FB8F0A62BBA}" dt="2019-04-24T04:54:55.206" v="157" actId="478"/>
          <ac:spMkLst>
            <pc:docMk/>
            <pc:sldMk cId="1304652519" sldId="286"/>
            <ac:spMk id="6" creationId="{B07D266C-E7AD-43DE-B068-1DBAF1B4C765}"/>
          </ac:spMkLst>
        </pc:spChg>
        <pc:picChg chg="mod">
          <ac:chgData name="Tammy Wilson" userId="e3b55da62d900d7c" providerId="LiveId" clId="{876B955E-E4DD-4079-B2CF-2FB8F0A62BBA}" dt="2019-04-24T04:54:29.921" v="153" actId="1076"/>
          <ac:picMkLst>
            <pc:docMk/>
            <pc:sldMk cId="1304652519" sldId="286"/>
            <ac:picMk id="2050" creationId="{C9E190D6-9D3A-4B47-9A9C-8CE6D78D1974}"/>
          </ac:picMkLst>
        </pc:picChg>
      </pc:sldChg>
      <pc:sldChg chg="addSp delSp modSp">
        <pc:chgData name="Tammy Wilson" userId="e3b55da62d900d7c" providerId="LiveId" clId="{876B955E-E4DD-4079-B2CF-2FB8F0A62BBA}" dt="2019-04-24T04:55:41.980" v="168" actId="115"/>
        <pc:sldMkLst>
          <pc:docMk/>
          <pc:sldMk cId="58343762" sldId="288"/>
        </pc:sldMkLst>
        <pc:spChg chg="del">
          <ac:chgData name="Tammy Wilson" userId="e3b55da62d900d7c" providerId="LiveId" clId="{876B955E-E4DD-4079-B2CF-2FB8F0A62BBA}" dt="2019-04-24T04:55:08.808" v="159" actId="478"/>
          <ac:spMkLst>
            <pc:docMk/>
            <pc:sldMk cId="58343762" sldId="288"/>
            <ac:spMk id="2" creationId="{6B0E87FA-A6C6-47EA-A0C0-45B02D413AFB}"/>
          </ac:spMkLst>
        </pc:spChg>
        <pc:spChg chg="mod">
          <ac:chgData name="Tammy Wilson" userId="e3b55da62d900d7c" providerId="LiveId" clId="{876B955E-E4DD-4079-B2CF-2FB8F0A62BBA}" dt="2019-04-24T04:55:41.980" v="168" actId="115"/>
          <ac:spMkLst>
            <pc:docMk/>
            <pc:sldMk cId="58343762" sldId="288"/>
            <ac:spMk id="3" creationId="{9505D0DC-49DB-4553-80FC-0FA0AEC4F2F1}"/>
          </ac:spMkLst>
        </pc:spChg>
        <pc:spChg chg="add del mod">
          <ac:chgData name="Tammy Wilson" userId="e3b55da62d900d7c" providerId="LiveId" clId="{876B955E-E4DD-4079-B2CF-2FB8F0A62BBA}" dt="2019-04-24T04:55:09.886" v="160" actId="478"/>
          <ac:spMkLst>
            <pc:docMk/>
            <pc:sldMk cId="58343762" sldId="288"/>
            <ac:spMk id="7" creationId="{4CDBF431-D12C-448B-928C-A2F381A3C1C3}"/>
          </ac:spMkLst>
        </pc:spChg>
      </pc:sldChg>
      <pc:sldChg chg="modSp">
        <pc:chgData name="Tammy Wilson" userId="e3b55da62d900d7c" providerId="LiveId" clId="{876B955E-E4DD-4079-B2CF-2FB8F0A62BBA}" dt="2019-04-24T04:55:57.379" v="187" actId="20577"/>
        <pc:sldMkLst>
          <pc:docMk/>
          <pc:sldMk cId="3626978156" sldId="293"/>
        </pc:sldMkLst>
        <pc:spChg chg="mod">
          <ac:chgData name="Tammy Wilson" userId="e3b55da62d900d7c" providerId="LiveId" clId="{876B955E-E4DD-4079-B2CF-2FB8F0A62BBA}" dt="2019-04-24T04:55:57.379" v="187" actId="20577"/>
          <ac:spMkLst>
            <pc:docMk/>
            <pc:sldMk cId="3626978156" sldId="293"/>
            <ac:spMk id="2" creationId="{514B624F-EA14-4EFD-89C2-CBB7808F43D9}"/>
          </ac:spMkLst>
        </pc:spChg>
      </pc:sldChg>
      <pc:sldChg chg="modSp">
        <pc:chgData name="Tammy Wilson" userId="e3b55da62d900d7c" providerId="LiveId" clId="{876B955E-E4DD-4079-B2CF-2FB8F0A62BBA}" dt="2019-04-24T05:00:33.533" v="258"/>
        <pc:sldMkLst>
          <pc:docMk/>
          <pc:sldMk cId="1008997287" sldId="295"/>
        </pc:sldMkLst>
        <pc:spChg chg="mod">
          <ac:chgData name="Tammy Wilson" userId="e3b55da62d900d7c" providerId="LiveId" clId="{876B955E-E4DD-4079-B2CF-2FB8F0A62BBA}" dt="2019-04-24T05:00:33.533" v="258"/>
          <ac:spMkLst>
            <pc:docMk/>
            <pc:sldMk cId="1008997287" sldId="295"/>
            <ac:spMk id="3" creationId="{EE44CC61-2C84-4A6B-A5C6-796512868B01}"/>
          </ac:spMkLst>
        </pc:spChg>
      </pc:sldChg>
      <pc:sldChg chg="addSp delSp modSp add">
        <pc:chgData name="Tammy Wilson" userId="e3b55da62d900d7c" providerId="LiveId" clId="{876B955E-E4DD-4079-B2CF-2FB8F0A62BBA}" dt="2019-04-24T04:48:40.071" v="76" actId="20577"/>
        <pc:sldMkLst>
          <pc:docMk/>
          <pc:sldMk cId="3434665432" sldId="296"/>
        </pc:sldMkLst>
        <pc:spChg chg="mod">
          <ac:chgData name="Tammy Wilson" userId="e3b55da62d900d7c" providerId="LiveId" clId="{876B955E-E4DD-4079-B2CF-2FB8F0A62BBA}" dt="2019-04-24T04:47:30.099" v="32" actId="20577"/>
          <ac:spMkLst>
            <pc:docMk/>
            <pc:sldMk cId="3434665432" sldId="296"/>
            <ac:spMk id="2" creationId="{6731A85A-E978-4E4E-8970-EFFA213C2A78}"/>
          </ac:spMkLst>
        </pc:spChg>
        <pc:spChg chg="del">
          <ac:chgData name="Tammy Wilson" userId="e3b55da62d900d7c" providerId="LiveId" clId="{876B955E-E4DD-4079-B2CF-2FB8F0A62BBA}" dt="2019-04-24T04:47:21.802" v="1"/>
          <ac:spMkLst>
            <pc:docMk/>
            <pc:sldMk cId="3434665432" sldId="296"/>
            <ac:spMk id="3" creationId="{A0E15E70-F29F-4B09-8259-8E6B8ED3CE39}"/>
          </ac:spMkLst>
        </pc:spChg>
        <pc:spChg chg="add mod">
          <ac:chgData name="Tammy Wilson" userId="e3b55da62d900d7c" providerId="LiveId" clId="{876B955E-E4DD-4079-B2CF-2FB8F0A62BBA}" dt="2019-04-24T04:48:40.071" v="76" actId="20577"/>
          <ac:spMkLst>
            <pc:docMk/>
            <pc:sldMk cId="3434665432" sldId="296"/>
            <ac:spMk id="4" creationId="{0B043FFA-ADF7-4750-98E4-D42B2AB91D50}"/>
          </ac:spMkLst>
        </pc:spChg>
        <pc:picChg chg="add mod">
          <ac:chgData name="Tammy Wilson" userId="e3b55da62d900d7c" providerId="LiveId" clId="{876B955E-E4DD-4079-B2CF-2FB8F0A62BBA}" dt="2019-04-24T04:47:40.117" v="34" actId="1076"/>
          <ac:picMkLst>
            <pc:docMk/>
            <pc:sldMk cId="3434665432" sldId="296"/>
            <ac:picMk id="1026" creationId="{6E1DFBA1-DA41-4956-97BF-66F988CD378D}"/>
          </ac:picMkLst>
        </pc:picChg>
      </pc:sldChg>
      <pc:sldChg chg="modSp add">
        <pc:chgData name="Tammy Wilson" userId="e3b55da62d900d7c" providerId="LiveId" clId="{876B955E-E4DD-4079-B2CF-2FB8F0A62BBA}" dt="2019-04-24T04:56:11.566" v="191" actId="20577"/>
        <pc:sldMkLst>
          <pc:docMk/>
          <pc:sldMk cId="611244609" sldId="297"/>
        </pc:sldMkLst>
        <pc:spChg chg="mod">
          <ac:chgData name="Tammy Wilson" userId="e3b55da62d900d7c" providerId="LiveId" clId="{876B955E-E4DD-4079-B2CF-2FB8F0A62BBA}" dt="2019-04-24T04:56:11.566" v="191" actId="20577"/>
          <ac:spMkLst>
            <pc:docMk/>
            <pc:sldMk cId="611244609" sldId="297"/>
            <ac:spMk id="3" creationId="{94CA94E0-F990-48FB-B50F-B82F865AFC7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54D582-3329-4448-8433-CBDE5C6B3F93}" type="datetimeFigureOut">
              <a:rPr lang="en-CA" smtClean="0"/>
              <a:pPr/>
              <a:t>2024-01-04</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9E9B1B-DA21-4263-A3E6-9043159D353A}" type="slidenum">
              <a:rPr lang="en-CA" smtClean="0"/>
              <a:pPr/>
              <a:t>‹#›</a:t>
            </a:fld>
            <a:endParaRPr lang="en-CA"/>
          </a:p>
        </p:txBody>
      </p:sp>
    </p:spTree>
    <p:extLst>
      <p:ext uri="{BB962C8B-B14F-4D97-AF65-F5344CB8AC3E}">
        <p14:creationId xmlns:p14="http://schemas.microsoft.com/office/powerpoint/2010/main" val="3158581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EFCD2982-A2C0-4CE6-888F-CC8E4ADC9AE5}"/>
              </a:ext>
            </a:extLst>
          </p:cNvPr>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fld id="{2A101E33-6C2A-438B-995F-70B77837E425}" type="slidenum">
              <a:rPr lang="en-US" altLang="en-US" sz="1200" smtClean="0"/>
              <a:pPr/>
              <a:t>4</a:t>
            </a:fld>
            <a:endParaRPr lang="en-US" altLang="en-US" sz="1200"/>
          </a:p>
        </p:txBody>
      </p:sp>
      <p:sp>
        <p:nvSpPr>
          <p:cNvPr id="33795" name="Rectangle 2">
            <a:extLst>
              <a:ext uri="{FF2B5EF4-FFF2-40B4-BE49-F238E27FC236}">
                <a16:creationId xmlns:a16="http://schemas.microsoft.com/office/drawing/2014/main" id="{F699520E-AAF1-49C8-93E2-5954698D3B70}"/>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3434E7DB-46B4-4AE7-9FAD-B1952D301D2A}"/>
              </a:ext>
            </a:extLst>
          </p:cNvPr>
          <p:cNvSpPr>
            <a:spLocks noGrp="1" noChangeArrowheads="1"/>
          </p:cNvSpPr>
          <p:nvPr>
            <p:ph type="body" idx="1"/>
          </p:nvPr>
        </p:nvSpPr>
        <p:spPr>
          <a:no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a:t>Think of you running along the beach (through the air) then when you try running through the waves you slow down because water is more dense than air. </a:t>
            </a:r>
          </a:p>
          <a:p>
            <a:pPr eaLnBrk="1" hangingPunct="1"/>
            <a:endParaRPr lang="en-CA"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EFCD2982-A2C0-4CE6-888F-CC8E4ADC9AE5}"/>
              </a:ext>
            </a:extLst>
          </p:cNvPr>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fld id="{2A101E33-6C2A-438B-995F-70B77837E425}" type="slidenum">
              <a:rPr lang="en-US" altLang="en-US" sz="1200" smtClean="0"/>
              <a:pPr/>
              <a:t>6</a:t>
            </a:fld>
            <a:endParaRPr lang="en-US" altLang="en-US" sz="1200"/>
          </a:p>
        </p:txBody>
      </p:sp>
      <p:sp>
        <p:nvSpPr>
          <p:cNvPr id="33795" name="Rectangle 2">
            <a:extLst>
              <a:ext uri="{FF2B5EF4-FFF2-40B4-BE49-F238E27FC236}">
                <a16:creationId xmlns:a16="http://schemas.microsoft.com/office/drawing/2014/main" id="{F699520E-AAF1-49C8-93E2-5954698D3B70}"/>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3434E7DB-46B4-4AE7-9FAD-B1952D301D2A}"/>
              </a:ext>
            </a:extLst>
          </p:cNvPr>
          <p:cNvSpPr>
            <a:spLocks noGrp="1" noChangeArrowheads="1"/>
          </p:cNvSpPr>
          <p:nvPr>
            <p:ph type="body" idx="1"/>
          </p:nvPr>
        </p:nvSpPr>
        <p:spPr>
          <a:noFill/>
        </p:spPr>
        <p:txBody>
          <a:bodyPr/>
          <a:lstStyle/>
          <a:p>
            <a:pPr eaLnBrk="1" hangingPunct="1"/>
            <a:endParaRPr lang="en-CA" altLang="en-US"/>
          </a:p>
        </p:txBody>
      </p:sp>
    </p:spTree>
    <p:extLst>
      <p:ext uri="{BB962C8B-B14F-4D97-AF65-F5344CB8AC3E}">
        <p14:creationId xmlns:p14="http://schemas.microsoft.com/office/powerpoint/2010/main" val="2183422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B117C02D-3C85-445A-9C97-31C0A634C851}"/>
              </a:ext>
            </a:extLst>
          </p:cNvPr>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fld id="{F89B3200-5F00-46F0-AA3A-BE4EFB3EEE72}" type="slidenum">
              <a:rPr lang="en-US" altLang="en-US" sz="1200" smtClean="0"/>
              <a:pPr/>
              <a:t>10</a:t>
            </a:fld>
            <a:endParaRPr lang="en-US" altLang="en-US" sz="1200"/>
          </a:p>
        </p:txBody>
      </p:sp>
      <p:sp>
        <p:nvSpPr>
          <p:cNvPr id="35843" name="Rectangle 2">
            <a:extLst>
              <a:ext uri="{FF2B5EF4-FFF2-40B4-BE49-F238E27FC236}">
                <a16:creationId xmlns:a16="http://schemas.microsoft.com/office/drawing/2014/main" id="{751C9F56-CBD0-430F-BC5F-4128E77B592C}"/>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C18E43C2-84F2-4938-9C08-DDE48859403F}"/>
              </a:ext>
            </a:extLst>
          </p:cNvPr>
          <p:cNvSpPr>
            <a:spLocks noGrp="1" noChangeArrowheads="1"/>
          </p:cNvSpPr>
          <p:nvPr>
            <p:ph type="body" idx="1"/>
          </p:nvPr>
        </p:nvSpPr>
        <p:spPr>
          <a:noFill/>
        </p:spPr>
        <p:txBody>
          <a:bodyPr/>
          <a:lstStyle/>
          <a:p>
            <a:pPr eaLnBrk="1" hangingPunct="1"/>
            <a:endParaRPr lang="en-CA" altLang="en-US"/>
          </a:p>
        </p:txBody>
      </p:sp>
    </p:spTree>
    <p:extLst>
      <p:ext uri="{BB962C8B-B14F-4D97-AF65-F5344CB8AC3E}">
        <p14:creationId xmlns:p14="http://schemas.microsoft.com/office/powerpoint/2010/main" val="1727973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EFCD2982-A2C0-4CE6-888F-CC8E4ADC9AE5}"/>
              </a:ext>
            </a:extLst>
          </p:cNvPr>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fld id="{2A101E33-6C2A-438B-995F-70B77837E425}" type="slidenum">
              <a:rPr lang="en-US" altLang="en-US" sz="1200" smtClean="0"/>
              <a:pPr/>
              <a:t>13</a:t>
            </a:fld>
            <a:endParaRPr lang="en-US" altLang="en-US" sz="1200"/>
          </a:p>
        </p:txBody>
      </p:sp>
      <p:sp>
        <p:nvSpPr>
          <p:cNvPr id="33795" name="Rectangle 2">
            <a:extLst>
              <a:ext uri="{FF2B5EF4-FFF2-40B4-BE49-F238E27FC236}">
                <a16:creationId xmlns:a16="http://schemas.microsoft.com/office/drawing/2014/main" id="{F699520E-AAF1-49C8-93E2-5954698D3B70}"/>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3434E7DB-46B4-4AE7-9FAD-B1952D301D2A}"/>
              </a:ext>
            </a:extLst>
          </p:cNvPr>
          <p:cNvSpPr>
            <a:spLocks noGrp="1" noChangeArrowheads="1"/>
          </p:cNvSpPr>
          <p:nvPr>
            <p:ph type="body" idx="1"/>
          </p:nvPr>
        </p:nvSpPr>
        <p:spPr>
          <a:noFill/>
        </p:spPr>
        <p:txBody>
          <a:bodyPr/>
          <a:lstStyle/>
          <a:p>
            <a:pPr eaLnBrk="1" hangingPunct="1"/>
            <a:endParaRPr lang="en-CA" altLang="en-US"/>
          </a:p>
        </p:txBody>
      </p:sp>
    </p:spTree>
    <p:extLst>
      <p:ext uri="{BB962C8B-B14F-4D97-AF65-F5344CB8AC3E}">
        <p14:creationId xmlns:p14="http://schemas.microsoft.com/office/powerpoint/2010/main" val="18791740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EFCD2982-A2C0-4CE6-888F-CC8E4ADC9AE5}"/>
              </a:ext>
            </a:extLst>
          </p:cNvPr>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fld id="{2A101E33-6C2A-438B-995F-70B77837E425}" type="slidenum">
              <a:rPr lang="en-US" altLang="en-US" sz="1200" smtClean="0"/>
              <a:pPr/>
              <a:t>14</a:t>
            </a:fld>
            <a:endParaRPr lang="en-US" altLang="en-US" sz="1200"/>
          </a:p>
        </p:txBody>
      </p:sp>
      <p:sp>
        <p:nvSpPr>
          <p:cNvPr id="33795" name="Rectangle 2">
            <a:extLst>
              <a:ext uri="{FF2B5EF4-FFF2-40B4-BE49-F238E27FC236}">
                <a16:creationId xmlns:a16="http://schemas.microsoft.com/office/drawing/2014/main" id="{F699520E-AAF1-49C8-93E2-5954698D3B70}"/>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3434E7DB-46B4-4AE7-9FAD-B1952D301D2A}"/>
              </a:ext>
            </a:extLst>
          </p:cNvPr>
          <p:cNvSpPr>
            <a:spLocks noGrp="1" noChangeArrowheads="1"/>
          </p:cNvSpPr>
          <p:nvPr>
            <p:ph type="body" idx="1"/>
          </p:nvPr>
        </p:nvSpPr>
        <p:spPr>
          <a:noFill/>
        </p:spPr>
        <p:txBody>
          <a:bodyPr/>
          <a:lstStyle/>
          <a:p>
            <a:pPr eaLnBrk="1" hangingPunct="1"/>
            <a:endParaRPr lang="en-CA" altLang="en-US"/>
          </a:p>
        </p:txBody>
      </p:sp>
    </p:spTree>
    <p:extLst>
      <p:ext uri="{BB962C8B-B14F-4D97-AF65-F5344CB8AC3E}">
        <p14:creationId xmlns:p14="http://schemas.microsoft.com/office/powerpoint/2010/main" val="34998159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EFCD2982-A2C0-4CE6-888F-CC8E4ADC9AE5}"/>
              </a:ext>
            </a:extLst>
          </p:cNvPr>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fld id="{2A101E33-6C2A-438B-995F-70B77837E425}" type="slidenum">
              <a:rPr lang="en-US" altLang="en-US" sz="1200" smtClean="0"/>
              <a:pPr/>
              <a:t>15</a:t>
            </a:fld>
            <a:endParaRPr lang="en-US" altLang="en-US" sz="1200"/>
          </a:p>
        </p:txBody>
      </p:sp>
      <p:sp>
        <p:nvSpPr>
          <p:cNvPr id="33795" name="Rectangle 2">
            <a:extLst>
              <a:ext uri="{FF2B5EF4-FFF2-40B4-BE49-F238E27FC236}">
                <a16:creationId xmlns:a16="http://schemas.microsoft.com/office/drawing/2014/main" id="{F699520E-AAF1-49C8-93E2-5954698D3B70}"/>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3434E7DB-46B4-4AE7-9FAD-B1952D301D2A}"/>
              </a:ext>
            </a:extLst>
          </p:cNvPr>
          <p:cNvSpPr>
            <a:spLocks noGrp="1" noChangeArrowheads="1"/>
          </p:cNvSpPr>
          <p:nvPr>
            <p:ph type="body" idx="1"/>
          </p:nvPr>
        </p:nvSpPr>
        <p:spPr>
          <a:noFill/>
        </p:spPr>
        <p:txBody>
          <a:bodyPr/>
          <a:lstStyle/>
          <a:p>
            <a:pPr eaLnBrk="1" hangingPunct="1"/>
            <a:endParaRPr lang="en-CA" altLang="en-US"/>
          </a:p>
        </p:txBody>
      </p:sp>
    </p:spTree>
    <p:extLst>
      <p:ext uri="{BB962C8B-B14F-4D97-AF65-F5344CB8AC3E}">
        <p14:creationId xmlns:p14="http://schemas.microsoft.com/office/powerpoint/2010/main" val="5159171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B117C02D-3C85-445A-9C97-31C0A634C851}"/>
              </a:ext>
            </a:extLst>
          </p:cNvPr>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fld id="{F89B3200-5F00-46F0-AA3A-BE4EFB3EEE72}" type="slidenum">
              <a:rPr lang="en-US" altLang="en-US" sz="1200" smtClean="0"/>
              <a:pPr/>
              <a:t>26</a:t>
            </a:fld>
            <a:endParaRPr lang="en-US" altLang="en-US" sz="1200"/>
          </a:p>
        </p:txBody>
      </p:sp>
      <p:sp>
        <p:nvSpPr>
          <p:cNvPr id="35843" name="Rectangle 2">
            <a:extLst>
              <a:ext uri="{FF2B5EF4-FFF2-40B4-BE49-F238E27FC236}">
                <a16:creationId xmlns:a16="http://schemas.microsoft.com/office/drawing/2014/main" id="{751C9F56-CBD0-430F-BC5F-4128E77B592C}"/>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C18E43C2-84F2-4938-9C08-DDE48859403F}"/>
              </a:ext>
            </a:extLst>
          </p:cNvPr>
          <p:cNvSpPr>
            <a:spLocks noGrp="1" noChangeArrowheads="1"/>
          </p:cNvSpPr>
          <p:nvPr>
            <p:ph type="body" idx="1"/>
          </p:nvPr>
        </p:nvSpPr>
        <p:spPr>
          <a:noFill/>
        </p:spPr>
        <p:txBody>
          <a:bodyPr/>
          <a:lstStyle/>
          <a:p>
            <a:pPr eaLnBrk="1" hangingPunct="1"/>
            <a:endParaRPr lang="en-CA" altLang="en-US" dirty="0"/>
          </a:p>
        </p:txBody>
      </p:sp>
    </p:spTree>
    <p:extLst>
      <p:ext uri="{BB962C8B-B14F-4D97-AF65-F5344CB8AC3E}">
        <p14:creationId xmlns:p14="http://schemas.microsoft.com/office/powerpoint/2010/main" val="35461854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B117C02D-3C85-445A-9C97-31C0A634C851}"/>
              </a:ext>
            </a:extLst>
          </p:cNvPr>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fld id="{F89B3200-5F00-46F0-AA3A-BE4EFB3EEE72}" type="slidenum">
              <a:rPr lang="en-US" altLang="en-US" sz="1200" smtClean="0"/>
              <a:pPr/>
              <a:t>27</a:t>
            </a:fld>
            <a:endParaRPr lang="en-US" altLang="en-US" sz="1200"/>
          </a:p>
        </p:txBody>
      </p:sp>
      <p:sp>
        <p:nvSpPr>
          <p:cNvPr id="35843" name="Rectangle 2">
            <a:extLst>
              <a:ext uri="{FF2B5EF4-FFF2-40B4-BE49-F238E27FC236}">
                <a16:creationId xmlns:a16="http://schemas.microsoft.com/office/drawing/2014/main" id="{751C9F56-CBD0-430F-BC5F-4128E77B592C}"/>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C18E43C2-84F2-4938-9C08-DDE48859403F}"/>
              </a:ext>
            </a:extLst>
          </p:cNvPr>
          <p:cNvSpPr>
            <a:spLocks noGrp="1" noChangeArrowheads="1"/>
          </p:cNvSpPr>
          <p:nvPr>
            <p:ph type="body" idx="1"/>
          </p:nvPr>
        </p:nvSpPr>
        <p:spPr>
          <a:noFill/>
        </p:spPr>
        <p:txBody>
          <a:bodyPr/>
          <a:lstStyle/>
          <a:p>
            <a:pPr eaLnBrk="1" hangingPunct="1"/>
            <a:endParaRPr lang="en-CA" altLang="en-US" dirty="0"/>
          </a:p>
        </p:txBody>
      </p:sp>
    </p:spTree>
    <p:extLst>
      <p:ext uri="{BB962C8B-B14F-4D97-AF65-F5344CB8AC3E}">
        <p14:creationId xmlns:p14="http://schemas.microsoft.com/office/powerpoint/2010/main" val="7457985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B117C02D-3C85-445A-9C97-31C0A634C851}"/>
              </a:ext>
            </a:extLst>
          </p:cNvPr>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ヒラギノ角ゴ Pro W3" pitchFamily="1" charset="-128"/>
              </a:defRPr>
            </a:lvl1pPr>
            <a:lvl2pPr marL="742950" indent="-285750">
              <a:defRPr sz="2400">
                <a:solidFill>
                  <a:schemeClr val="tx1"/>
                </a:solidFill>
                <a:latin typeface="Arial" panose="020B0604020202020204" pitchFamily="34" charset="0"/>
                <a:ea typeface="ヒラギノ角ゴ Pro W3" pitchFamily="1" charset="-128"/>
              </a:defRPr>
            </a:lvl2pPr>
            <a:lvl3pPr marL="1143000" indent="-228600">
              <a:defRPr sz="2400">
                <a:solidFill>
                  <a:schemeClr val="tx1"/>
                </a:solidFill>
                <a:latin typeface="Arial" panose="020B0604020202020204" pitchFamily="34" charset="0"/>
                <a:ea typeface="ヒラギノ角ゴ Pro W3" pitchFamily="1" charset="-128"/>
              </a:defRPr>
            </a:lvl3pPr>
            <a:lvl4pPr marL="1600200" indent="-228600">
              <a:defRPr sz="2400">
                <a:solidFill>
                  <a:schemeClr val="tx1"/>
                </a:solidFill>
                <a:latin typeface="Arial" panose="020B0604020202020204" pitchFamily="34" charset="0"/>
                <a:ea typeface="ヒラギノ角ゴ Pro W3" pitchFamily="1" charset="-128"/>
              </a:defRPr>
            </a:lvl4pPr>
            <a:lvl5pPr marL="2057400" indent="-228600">
              <a:defRPr sz="2400">
                <a:solidFill>
                  <a:schemeClr val="tx1"/>
                </a:solidFill>
                <a:latin typeface="Arial" panose="020B0604020202020204" pitchFamily="34" charset="0"/>
                <a:ea typeface="ヒラギノ角ゴ Pro W3" pitchFamily="1"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pitchFamily="1" charset="-128"/>
              </a:defRPr>
            </a:lvl9pPr>
          </a:lstStyle>
          <a:p>
            <a:fld id="{F89B3200-5F00-46F0-AA3A-BE4EFB3EEE72}" type="slidenum">
              <a:rPr lang="en-US" altLang="en-US" sz="1200" smtClean="0"/>
              <a:pPr/>
              <a:t>28</a:t>
            </a:fld>
            <a:endParaRPr lang="en-US" altLang="en-US" sz="1200"/>
          </a:p>
        </p:txBody>
      </p:sp>
      <p:sp>
        <p:nvSpPr>
          <p:cNvPr id="35843" name="Rectangle 2">
            <a:extLst>
              <a:ext uri="{FF2B5EF4-FFF2-40B4-BE49-F238E27FC236}">
                <a16:creationId xmlns:a16="http://schemas.microsoft.com/office/drawing/2014/main" id="{751C9F56-CBD0-430F-BC5F-4128E77B592C}"/>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C18E43C2-84F2-4938-9C08-DDE48859403F}"/>
              </a:ext>
            </a:extLst>
          </p:cNvPr>
          <p:cNvSpPr>
            <a:spLocks noGrp="1" noChangeArrowheads="1"/>
          </p:cNvSpPr>
          <p:nvPr>
            <p:ph type="body" idx="1"/>
          </p:nvPr>
        </p:nvSpPr>
        <p:spPr>
          <a:noFill/>
        </p:spPr>
        <p:txBody>
          <a:bodyPr/>
          <a:lstStyle/>
          <a:p>
            <a:pPr eaLnBrk="1" hangingPunct="1"/>
            <a:endParaRPr lang="en-CA" altLang="en-US" dirty="0"/>
          </a:p>
        </p:txBody>
      </p:sp>
    </p:spTree>
    <p:extLst>
      <p:ext uri="{BB962C8B-B14F-4D97-AF65-F5344CB8AC3E}">
        <p14:creationId xmlns:p14="http://schemas.microsoft.com/office/powerpoint/2010/main" val="1182381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404AF-9939-4EB7-840C-FD9BDDDA81E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AEF383C1-01FC-4783-9FDF-28EF7CEA13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43B022BE-7902-4E0C-A595-646577FB5B3F}"/>
              </a:ext>
            </a:extLst>
          </p:cNvPr>
          <p:cNvSpPr>
            <a:spLocks noGrp="1"/>
          </p:cNvSpPr>
          <p:nvPr>
            <p:ph type="dt" sz="half" idx="10"/>
          </p:nvPr>
        </p:nvSpPr>
        <p:spPr/>
        <p:txBody>
          <a:bodyPr/>
          <a:lstStyle/>
          <a:p>
            <a:fld id="{BA811F5F-495F-4163-88F9-AEC343D188CC}" type="datetimeFigureOut">
              <a:rPr lang="en-CA" smtClean="0"/>
              <a:pPr/>
              <a:t>2024-01-04</a:t>
            </a:fld>
            <a:endParaRPr lang="en-CA"/>
          </a:p>
        </p:txBody>
      </p:sp>
      <p:sp>
        <p:nvSpPr>
          <p:cNvPr id="5" name="Footer Placeholder 4">
            <a:extLst>
              <a:ext uri="{FF2B5EF4-FFF2-40B4-BE49-F238E27FC236}">
                <a16:creationId xmlns:a16="http://schemas.microsoft.com/office/drawing/2014/main" id="{AD067E93-63A4-4197-A8A8-FACE6DB30C0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3FA0C89-03C1-4BB5-8B0D-7E27707D62E9}"/>
              </a:ext>
            </a:extLst>
          </p:cNvPr>
          <p:cNvSpPr>
            <a:spLocks noGrp="1"/>
          </p:cNvSpPr>
          <p:nvPr>
            <p:ph type="sldNum" sz="quarter" idx="12"/>
          </p:nvPr>
        </p:nvSpPr>
        <p:spPr/>
        <p:txBody>
          <a:bodyPr/>
          <a:lstStyle/>
          <a:p>
            <a:fld id="{CD54FA6A-AB4F-44FA-B8FC-73E82D489EBB}" type="slidenum">
              <a:rPr lang="en-CA" smtClean="0"/>
              <a:pPr/>
              <a:t>‹#›</a:t>
            </a:fld>
            <a:endParaRPr lang="en-CA"/>
          </a:p>
        </p:txBody>
      </p:sp>
    </p:spTree>
    <p:extLst>
      <p:ext uri="{BB962C8B-B14F-4D97-AF65-F5344CB8AC3E}">
        <p14:creationId xmlns:p14="http://schemas.microsoft.com/office/powerpoint/2010/main" val="2989081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59379-4BE0-41EB-83D1-D6EA2A6615FD}"/>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050E59EC-FF83-40B7-83C4-C102037F84E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F5FC894-4922-4B94-8BE3-E3E2A7FC50CF}"/>
              </a:ext>
            </a:extLst>
          </p:cNvPr>
          <p:cNvSpPr>
            <a:spLocks noGrp="1"/>
          </p:cNvSpPr>
          <p:nvPr>
            <p:ph type="dt" sz="half" idx="10"/>
          </p:nvPr>
        </p:nvSpPr>
        <p:spPr/>
        <p:txBody>
          <a:bodyPr/>
          <a:lstStyle/>
          <a:p>
            <a:fld id="{BA811F5F-495F-4163-88F9-AEC343D188CC}" type="datetimeFigureOut">
              <a:rPr lang="en-CA" smtClean="0"/>
              <a:pPr/>
              <a:t>2024-01-04</a:t>
            </a:fld>
            <a:endParaRPr lang="en-CA"/>
          </a:p>
        </p:txBody>
      </p:sp>
      <p:sp>
        <p:nvSpPr>
          <p:cNvPr id="5" name="Footer Placeholder 4">
            <a:extLst>
              <a:ext uri="{FF2B5EF4-FFF2-40B4-BE49-F238E27FC236}">
                <a16:creationId xmlns:a16="http://schemas.microsoft.com/office/drawing/2014/main" id="{8CB0306A-E914-4CB2-BC35-7CDDFA45985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24AB017-83E0-4C73-A468-994FE617896C}"/>
              </a:ext>
            </a:extLst>
          </p:cNvPr>
          <p:cNvSpPr>
            <a:spLocks noGrp="1"/>
          </p:cNvSpPr>
          <p:nvPr>
            <p:ph type="sldNum" sz="quarter" idx="12"/>
          </p:nvPr>
        </p:nvSpPr>
        <p:spPr/>
        <p:txBody>
          <a:bodyPr/>
          <a:lstStyle/>
          <a:p>
            <a:fld id="{CD54FA6A-AB4F-44FA-B8FC-73E82D489EBB}" type="slidenum">
              <a:rPr lang="en-CA" smtClean="0"/>
              <a:pPr/>
              <a:t>‹#›</a:t>
            </a:fld>
            <a:endParaRPr lang="en-CA"/>
          </a:p>
        </p:txBody>
      </p:sp>
    </p:spTree>
    <p:extLst>
      <p:ext uri="{BB962C8B-B14F-4D97-AF65-F5344CB8AC3E}">
        <p14:creationId xmlns:p14="http://schemas.microsoft.com/office/powerpoint/2010/main" val="4020478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104903-51E2-468A-9E17-B6708E536BF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0510A71D-DEFB-4712-9081-C62D9EEB4A1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DEAF76F-1254-418D-BA26-4BC53FD1D043}"/>
              </a:ext>
            </a:extLst>
          </p:cNvPr>
          <p:cNvSpPr>
            <a:spLocks noGrp="1"/>
          </p:cNvSpPr>
          <p:nvPr>
            <p:ph type="dt" sz="half" idx="10"/>
          </p:nvPr>
        </p:nvSpPr>
        <p:spPr/>
        <p:txBody>
          <a:bodyPr/>
          <a:lstStyle/>
          <a:p>
            <a:fld id="{BA811F5F-495F-4163-88F9-AEC343D188CC}" type="datetimeFigureOut">
              <a:rPr lang="en-CA" smtClean="0"/>
              <a:pPr/>
              <a:t>2024-01-04</a:t>
            </a:fld>
            <a:endParaRPr lang="en-CA"/>
          </a:p>
        </p:txBody>
      </p:sp>
      <p:sp>
        <p:nvSpPr>
          <p:cNvPr id="5" name="Footer Placeholder 4">
            <a:extLst>
              <a:ext uri="{FF2B5EF4-FFF2-40B4-BE49-F238E27FC236}">
                <a16:creationId xmlns:a16="http://schemas.microsoft.com/office/drawing/2014/main" id="{056C095A-FFBE-4AD2-A9AC-238638ADA5B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CC9C40B-F5AC-4B0E-93D9-A015FA297FF0}"/>
              </a:ext>
            </a:extLst>
          </p:cNvPr>
          <p:cNvSpPr>
            <a:spLocks noGrp="1"/>
          </p:cNvSpPr>
          <p:nvPr>
            <p:ph type="sldNum" sz="quarter" idx="12"/>
          </p:nvPr>
        </p:nvSpPr>
        <p:spPr/>
        <p:txBody>
          <a:bodyPr/>
          <a:lstStyle/>
          <a:p>
            <a:fld id="{CD54FA6A-AB4F-44FA-B8FC-73E82D489EBB}" type="slidenum">
              <a:rPr lang="en-CA" smtClean="0"/>
              <a:pPr/>
              <a:t>‹#›</a:t>
            </a:fld>
            <a:endParaRPr lang="en-CA"/>
          </a:p>
        </p:txBody>
      </p:sp>
    </p:spTree>
    <p:extLst>
      <p:ext uri="{BB962C8B-B14F-4D97-AF65-F5344CB8AC3E}">
        <p14:creationId xmlns:p14="http://schemas.microsoft.com/office/powerpoint/2010/main" val="1395269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66B2F-D36C-413F-B3A2-A37014328C14}"/>
              </a:ext>
            </a:extLst>
          </p:cNvPr>
          <p:cNvSpPr>
            <a:spLocks noGrp="1"/>
          </p:cNvSpPr>
          <p:nvPr>
            <p:ph type="title"/>
          </p:nvPr>
        </p:nvSpPr>
        <p:spPr/>
        <p:txBody>
          <a:bodyPr/>
          <a:lstStyle>
            <a:lvl1pPr>
              <a:defRPr>
                <a:latin typeface="+mn-lt"/>
              </a:defRPr>
            </a:lvl1pPr>
          </a:lstStyle>
          <a:p>
            <a:r>
              <a:rPr lang="en-US" dirty="0"/>
              <a:t>Click to edit Master title style</a:t>
            </a:r>
            <a:endParaRPr lang="en-CA" dirty="0"/>
          </a:p>
        </p:txBody>
      </p:sp>
      <p:sp>
        <p:nvSpPr>
          <p:cNvPr id="3" name="Content Placeholder 2">
            <a:extLst>
              <a:ext uri="{FF2B5EF4-FFF2-40B4-BE49-F238E27FC236}">
                <a16:creationId xmlns:a16="http://schemas.microsoft.com/office/drawing/2014/main" id="{0C45ABFF-0638-4348-B650-9F566CBC455C}"/>
              </a:ext>
            </a:extLst>
          </p:cNvPr>
          <p:cNvSpPr>
            <a:spLocks noGrp="1"/>
          </p:cNvSpPr>
          <p:nvPr>
            <p:ph idx="1"/>
          </p:nvPr>
        </p:nvSpPr>
        <p:spPr/>
        <p:txBody>
          <a:bodyPr/>
          <a:lstStyle>
            <a:lvl1pPr>
              <a:defRPr sz="36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a16="http://schemas.microsoft.com/office/drawing/2014/main" id="{E6EDE3BD-E402-4C62-AEB1-A1DD30D5631D}"/>
              </a:ext>
            </a:extLst>
          </p:cNvPr>
          <p:cNvSpPr>
            <a:spLocks noGrp="1"/>
          </p:cNvSpPr>
          <p:nvPr>
            <p:ph type="dt" sz="half" idx="10"/>
          </p:nvPr>
        </p:nvSpPr>
        <p:spPr/>
        <p:txBody>
          <a:bodyPr/>
          <a:lstStyle/>
          <a:p>
            <a:fld id="{BA811F5F-495F-4163-88F9-AEC343D188CC}" type="datetimeFigureOut">
              <a:rPr lang="en-CA" smtClean="0"/>
              <a:pPr/>
              <a:t>2024-01-04</a:t>
            </a:fld>
            <a:endParaRPr lang="en-CA"/>
          </a:p>
        </p:txBody>
      </p:sp>
      <p:sp>
        <p:nvSpPr>
          <p:cNvPr id="5" name="Footer Placeholder 4">
            <a:extLst>
              <a:ext uri="{FF2B5EF4-FFF2-40B4-BE49-F238E27FC236}">
                <a16:creationId xmlns:a16="http://schemas.microsoft.com/office/drawing/2014/main" id="{51217428-5520-4637-A648-7D144A9F51D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DA858D6-BB56-45A5-8A94-C0BCADAC26E8}"/>
              </a:ext>
            </a:extLst>
          </p:cNvPr>
          <p:cNvSpPr>
            <a:spLocks noGrp="1"/>
          </p:cNvSpPr>
          <p:nvPr>
            <p:ph type="sldNum" sz="quarter" idx="12"/>
          </p:nvPr>
        </p:nvSpPr>
        <p:spPr/>
        <p:txBody>
          <a:bodyPr/>
          <a:lstStyle/>
          <a:p>
            <a:fld id="{CD54FA6A-AB4F-44FA-B8FC-73E82D489EBB}" type="slidenum">
              <a:rPr lang="en-CA" smtClean="0"/>
              <a:pPr/>
              <a:t>‹#›</a:t>
            </a:fld>
            <a:endParaRPr lang="en-CA"/>
          </a:p>
        </p:txBody>
      </p:sp>
    </p:spTree>
    <p:extLst>
      <p:ext uri="{BB962C8B-B14F-4D97-AF65-F5344CB8AC3E}">
        <p14:creationId xmlns:p14="http://schemas.microsoft.com/office/powerpoint/2010/main" val="1439736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8EC2B-9EEC-4B70-B977-BEBEE968CB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705E5C4D-6E08-4072-9549-784AA5E2B3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FD28D58-4C9F-4177-B468-AD0338D9D9BD}"/>
              </a:ext>
            </a:extLst>
          </p:cNvPr>
          <p:cNvSpPr>
            <a:spLocks noGrp="1"/>
          </p:cNvSpPr>
          <p:nvPr>
            <p:ph type="dt" sz="half" idx="10"/>
          </p:nvPr>
        </p:nvSpPr>
        <p:spPr/>
        <p:txBody>
          <a:bodyPr/>
          <a:lstStyle/>
          <a:p>
            <a:fld id="{BA811F5F-495F-4163-88F9-AEC343D188CC}" type="datetimeFigureOut">
              <a:rPr lang="en-CA" smtClean="0"/>
              <a:pPr/>
              <a:t>2024-01-04</a:t>
            </a:fld>
            <a:endParaRPr lang="en-CA"/>
          </a:p>
        </p:txBody>
      </p:sp>
      <p:sp>
        <p:nvSpPr>
          <p:cNvPr id="5" name="Footer Placeholder 4">
            <a:extLst>
              <a:ext uri="{FF2B5EF4-FFF2-40B4-BE49-F238E27FC236}">
                <a16:creationId xmlns:a16="http://schemas.microsoft.com/office/drawing/2014/main" id="{9E07E01F-F10A-4575-AF5C-09C4314A743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C9B94E8-861B-451B-A520-BBD762823348}"/>
              </a:ext>
            </a:extLst>
          </p:cNvPr>
          <p:cNvSpPr>
            <a:spLocks noGrp="1"/>
          </p:cNvSpPr>
          <p:nvPr>
            <p:ph type="sldNum" sz="quarter" idx="12"/>
          </p:nvPr>
        </p:nvSpPr>
        <p:spPr/>
        <p:txBody>
          <a:bodyPr/>
          <a:lstStyle/>
          <a:p>
            <a:fld id="{CD54FA6A-AB4F-44FA-B8FC-73E82D489EBB}" type="slidenum">
              <a:rPr lang="en-CA" smtClean="0"/>
              <a:pPr/>
              <a:t>‹#›</a:t>
            </a:fld>
            <a:endParaRPr lang="en-CA"/>
          </a:p>
        </p:txBody>
      </p:sp>
    </p:spTree>
    <p:extLst>
      <p:ext uri="{BB962C8B-B14F-4D97-AF65-F5344CB8AC3E}">
        <p14:creationId xmlns:p14="http://schemas.microsoft.com/office/powerpoint/2010/main" val="3378455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2CD4D-5749-4B24-A3EB-258A282893FF}"/>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E2B7ADE2-CAE4-4C2C-B993-CDC7BB040B0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9F11DAFE-4433-4E33-ACBC-3E5054B1456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41E9CFAB-5202-4536-A7D9-8DB98FE794D6}"/>
              </a:ext>
            </a:extLst>
          </p:cNvPr>
          <p:cNvSpPr>
            <a:spLocks noGrp="1"/>
          </p:cNvSpPr>
          <p:nvPr>
            <p:ph type="dt" sz="half" idx="10"/>
          </p:nvPr>
        </p:nvSpPr>
        <p:spPr/>
        <p:txBody>
          <a:bodyPr/>
          <a:lstStyle/>
          <a:p>
            <a:fld id="{BA811F5F-495F-4163-88F9-AEC343D188CC}" type="datetimeFigureOut">
              <a:rPr lang="en-CA" smtClean="0"/>
              <a:pPr/>
              <a:t>2024-01-04</a:t>
            </a:fld>
            <a:endParaRPr lang="en-CA"/>
          </a:p>
        </p:txBody>
      </p:sp>
      <p:sp>
        <p:nvSpPr>
          <p:cNvPr id="6" name="Footer Placeholder 5">
            <a:extLst>
              <a:ext uri="{FF2B5EF4-FFF2-40B4-BE49-F238E27FC236}">
                <a16:creationId xmlns:a16="http://schemas.microsoft.com/office/drawing/2014/main" id="{69FBD191-D87D-4C43-87AC-92EC276E276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8677410-B0BC-4EF7-8137-83A0D5E2671E}"/>
              </a:ext>
            </a:extLst>
          </p:cNvPr>
          <p:cNvSpPr>
            <a:spLocks noGrp="1"/>
          </p:cNvSpPr>
          <p:nvPr>
            <p:ph type="sldNum" sz="quarter" idx="12"/>
          </p:nvPr>
        </p:nvSpPr>
        <p:spPr/>
        <p:txBody>
          <a:bodyPr/>
          <a:lstStyle/>
          <a:p>
            <a:fld id="{CD54FA6A-AB4F-44FA-B8FC-73E82D489EBB}" type="slidenum">
              <a:rPr lang="en-CA" smtClean="0"/>
              <a:pPr/>
              <a:t>‹#›</a:t>
            </a:fld>
            <a:endParaRPr lang="en-CA"/>
          </a:p>
        </p:txBody>
      </p:sp>
    </p:spTree>
    <p:extLst>
      <p:ext uri="{BB962C8B-B14F-4D97-AF65-F5344CB8AC3E}">
        <p14:creationId xmlns:p14="http://schemas.microsoft.com/office/powerpoint/2010/main" val="3216080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CB127-BC2C-443F-97E2-F8D02B9E2461}"/>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2DB60EB-F0BE-4E45-AF32-C441FDDC5C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0855BF2-1723-4EC9-B06A-6EF3A8815CB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8A588640-6C02-4FC4-A24C-EE3AE2E82E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5D901B3-E0B5-4DB1-920E-98B9241CA7E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DF64C30E-D2A1-4C20-8CD0-F4F9A3CEBD88}"/>
              </a:ext>
            </a:extLst>
          </p:cNvPr>
          <p:cNvSpPr>
            <a:spLocks noGrp="1"/>
          </p:cNvSpPr>
          <p:nvPr>
            <p:ph type="dt" sz="half" idx="10"/>
          </p:nvPr>
        </p:nvSpPr>
        <p:spPr/>
        <p:txBody>
          <a:bodyPr/>
          <a:lstStyle/>
          <a:p>
            <a:fld id="{BA811F5F-495F-4163-88F9-AEC343D188CC}" type="datetimeFigureOut">
              <a:rPr lang="en-CA" smtClean="0"/>
              <a:pPr/>
              <a:t>2024-01-04</a:t>
            </a:fld>
            <a:endParaRPr lang="en-CA"/>
          </a:p>
        </p:txBody>
      </p:sp>
      <p:sp>
        <p:nvSpPr>
          <p:cNvPr id="8" name="Footer Placeholder 7">
            <a:extLst>
              <a:ext uri="{FF2B5EF4-FFF2-40B4-BE49-F238E27FC236}">
                <a16:creationId xmlns:a16="http://schemas.microsoft.com/office/drawing/2014/main" id="{ED704ABD-6B91-4614-980A-9B624CC39E7E}"/>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DF92E887-E8D9-4C33-A7D6-AF09550035BD}"/>
              </a:ext>
            </a:extLst>
          </p:cNvPr>
          <p:cNvSpPr>
            <a:spLocks noGrp="1"/>
          </p:cNvSpPr>
          <p:nvPr>
            <p:ph type="sldNum" sz="quarter" idx="12"/>
          </p:nvPr>
        </p:nvSpPr>
        <p:spPr/>
        <p:txBody>
          <a:bodyPr/>
          <a:lstStyle/>
          <a:p>
            <a:fld id="{CD54FA6A-AB4F-44FA-B8FC-73E82D489EBB}" type="slidenum">
              <a:rPr lang="en-CA" smtClean="0"/>
              <a:pPr/>
              <a:t>‹#›</a:t>
            </a:fld>
            <a:endParaRPr lang="en-CA"/>
          </a:p>
        </p:txBody>
      </p:sp>
    </p:spTree>
    <p:extLst>
      <p:ext uri="{BB962C8B-B14F-4D97-AF65-F5344CB8AC3E}">
        <p14:creationId xmlns:p14="http://schemas.microsoft.com/office/powerpoint/2010/main" val="2859599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6FD9D-F556-4660-9913-40B9BBD719FB}"/>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E354FF60-2463-4CE5-9BA0-709F5A021836}"/>
              </a:ext>
            </a:extLst>
          </p:cNvPr>
          <p:cNvSpPr>
            <a:spLocks noGrp="1"/>
          </p:cNvSpPr>
          <p:nvPr>
            <p:ph type="dt" sz="half" idx="10"/>
          </p:nvPr>
        </p:nvSpPr>
        <p:spPr/>
        <p:txBody>
          <a:bodyPr/>
          <a:lstStyle/>
          <a:p>
            <a:fld id="{BA811F5F-495F-4163-88F9-AEC343D188CC}" type="datetimeFigureOut">
              <a:rPr lang="en-CA" smtClean="0"/>
              <a:pPr/>
              <a:t>2024-01-04</a:t>
            </a:fld>
            <a:endParaRPr lang="en-CA"/>
          </a:p>
        </p:txBody>
      </p:sp>
      <p:sp>
        <p:nvSpPr>
          <p:cNvPr id="4" name="Footer Placeholder 3">
            <a:extLst>
              <a:ext uri="{FF2B5EF4-FFF2-40B4-BE49-F238E27FC236}">
                <a16:creationId xmlns:a16="http://schemas.microsoft.com/office/drawing/2014/main" id="{5FBFC72E-591E-4AD4-BB48-EAEBBE3DE06A}"/>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FB884B2B-7ED8-4B24-857C-25BEF6CE8E68}"/>
              </a:ext>
            </a:extLst>
          </p:cNvPr>
          <p:cNvSpPr>
            <a:spLocks noGrp="1"/>
          </p:cNvSpPr>
          <p:nvPr>
            <p:ph type="sldNum" sz="quarter" idx="12"/>
          </p:nvPr>
        </p:nvSpPr>
        <p:spPr/>
        <p:txBody>
          <a:bodyPr/>
          <a:lstStyle/>
          <a:p>
            <a:fld id="{CD54FA6A-AB4F-44FA-B8FC-73E82D489EBB}" type="slidenum">
              <a:rPr lang="en-CA" smtClean="0"/>
              <a:pPr/>
              <a:t>‹#›</a:t>
            </a:fld>
            <a:endParaRPr lang="en-CA"/>
          </a:p>
        </p:txBody>
      </p:sp>
    </p:spTree>
    <p:extLst>
      <p:ext uri="{BB962C8B-B14F-4D97-AF65-F5344CB8AC3E}">
        <p14:creationId xmlns:p14="http://schemas.microsoft.com/office/powerpoint/2010/main" val="1325545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A3B176-C6BE-40D2-AB8B-FF76C16E409B}"/>
              </a:ext>
            </a:extLst>
          </p:cNvPr>
          <p:cNvSpPr>
            <a:spLocks noGrp="1"/>
          </p:cNvSpPr>
          <p:nvPr>
            <p:ph type="dt" sz="half" idx="10"/>
          </p:nvPr>
        </p:nvSpPr>
        <p:spPr/>
        <p:txBody>
          <a:bodyPr/>
          <a:lstStyle/>
          <a:p>
            <a:fld id="{BA811F5F-495F-4163-88F9-AEC343D188CC}" type="datetimeFigureOut">
              <a:rPr lang="en-CA" smtClean="0"/>
              <a:pPr/>
              <a:t>2024-01-04</a:t>
            </a:fld>
            <a:endParaRPr lang="en-CA"/>
          </a:p>
        </p:txBody>
      </p:sp>
      <p:sp>
        <p:nvSpPr>
          <p:cNvPr id="3" name="Footer Placeholder 2">
            <a:extLst>
              <a:ext uri="{FF2B5EF4-FFF2-40B4-BE49-F238E27FC236}">
                <a16:creationId xmlns:a16="http://schemas.microsoft.com/office/drawing/2014/main" id="{8C7F3065-E930-4CC3-A63A-AC2C34961B87}"/>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8DBC42AA-8EB1-4B95-B13F-457A967530CB}"/>
              </a:ext>
            </a:extLst>
          </p:cNvPr>
          <p:cNvSpPr>
            <a:spLocks noGrp="1"/>
          </p:cNvSpPr>
          <p:nvPr>
            <p:ph type="sldNum" sz="quarter" idx="12"/>
          </p:nvPr>
        </p:nvSpPr>
        <p:spPr/>
        <p:txBody>
          <a:bodyPr/>
          <a:lstStyle/>
          <a:p>
            <a:fld id="{CD54FA6A-AB4F-44FA-B8FC-73E82D489EBB}" type="slidenum">
              <a:rPr lang="en-CA" smtClean="0"/>
              <a:pPr/>
              <a:t>‹#›</a:t>
            </a:fld>
            <a:endParaRPr lang="en-CA"/>
          </a:p>
        </p:txBody>
      </p:sp>
    </p:spTree>
    <p:extLst>
      <p:ext uri="{BB962C8B-B14F-4D97-AF65-F5344CB8AC3E}">
        <p14:creationId xmlns:p14="http://schemas.microsoft.com/office/powerpoint/2010/main" val="2405502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BD364-F97A-4EF0-ADBF-045283A84A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AB11413C-DFDE-49E0-8622-E518D02823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1460757B-662B-4C88-878A-E0822C817F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5D9DA0D-D847-49BB-9108-0573D50C2C41}"/>
              </a:ext>
            </a:extLst>
          </p:cNvPr>
          <p:cNvSpPr>
            <a:spLocks noGrp="1"/>
          </p:cNvSpPr>
          <p:nvPr>
            <p:ph type="dt" sz="half" idx="10"/>
          </p:nvPr>
        </p:nvSpPr>
        <p:spPr/>
        <p:txBody>
          <a:bodyPr/>
          <a:lstStyle/>
          <a:p>
            <a:fld id="{BA811F5F-495F-4163-88F9-AEC343D188CC}" type="datetimeFigureOut">
              <a:rPr lang="en-CA" smtClean="0"/>
              <a:pPr/>
              <a:t>2024-01-04</a:t>
            </a:fld>
            <a:endParaRPr lang="en-CA"/>
          </a:p>
        </p:txBody>
      </p:sp>
      <p:sp>
        <p:nvSpPr>
          <p:cNvPr id="6" name="Footer Placeholder 5">
            <a:extLst>
              <a:ext uri="{FF2B5EF4-FFF2-40B4-BE49-F238E27FC236}">
                <a16:creationId xmlns:a16="http://schemas.microsoft.com/office/drawing/2014/main" id="{C15FC4F0-B606-42F1-A1B5-FF7651DBE0F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C97335B3-939C-4F93-9623-D53925848B96}"/>
              </a:ext>
            </a:extLst>
          </p:cNvPr>
          <p:cNvSpPr>
            <a:spLocks noGrp="1"/>
          </p:cNvSpPr>
          <p:nvPr>
            <p:ph type="sldNum" sz="quarter" idx="12"/>
          </p:nvPr>
        </p:nvSpPr>
        <p:spPr/>
        <p:txBody>
          <a:bodyPr/>
          <a:lstStyle/>
          <a:p>
            <a:fld id="{CD54FA6A-AB4F-44FA-B8FC-73E82D489EBB}" type="slidenum">
              <a:rPr lang="en-CA" smtClean="0"/>
              <a:pPr/>
              <a:t>‹#›</a:t>
            </a:fld>
            <a:endParaRPr lang="en-CA"/>
          </a:p>
        </p:txBody>
      </p:sp>
    </p:spTree>
    <p:extLst>
      <p:ext uri="{BB962C8B-B14F-4D97-AF65-F5344CB8AC3E}">
        <p14:creationId xmlns:p14="http://schemas.microsoft.com/office/powerpoint/2010/main" val="559920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9F383-7E29-4868-97C5-78D4E8C1AC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5F80D041-9BC1-4C74-A5F5-62AB01ED08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4D6BD293-A47F-449C-941D-A4D0C7A852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80E3D06-9E9D-4697-860D-DA829925A944}"/>
              </a:ext>
            </a:extLst>
          </p:cNvPr>
          <p:cNvSpPr>
            <a:spLocks noGrp="1"/>
          </p:cNvSpPr>
          <p:nvPr>
            <p:ph type="dt" sz="half" idx="10"/>
          </p:nvPr>
        </p:nvSpPr>
        <p:spPr/>
        <p:txBody>
          <a:bodyPr/>
          <a:lstStyle/>
          <a:p>
            <a:fld id="{BA811F5F-495F-4163-88F9-AEC343D188CC}" type="datetimeFigureOut">
              <a:rPr lang="en-CA" smtClean="0"/>
              <a:pPr/>
              <a:t>2024-01-04</a:t>
            </a:fld>
            <a:endParaRPr lang="en-CA"/>
          </a:p>
        </p:txBody>
      </p:sp>
      <p:sp>
        <p:nvSpPr>
          <p:cNvPr id="6" name="Footer Placeholder 5">
            <a:extLst>
              <a:ext uri="{FF2B5EF4-FFF2-40B4-BE49-F238E27FC236}">
                <a16:creationId xmlns:a16="http://schemas.microsoft.com/office/drawing/2014/main" id="{ECD07ECB-D727-4F4A-9216-B0054E5EE7BF}"/>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4FF1BB5-9563-4724-8F01-4AE354C9F414}"/>
              </a:ext>
            </a:extLst>
          </p:cNvPr>
          <p:cNvSpPr>
            <a:spLocks noGrp="1"/>
          </p:cNvSpPr>
          <p:nvPr>
            <p:ph type="sldNum" sz="quarter" idx="12"/>
          </p:nvPr>
        </p:nvSpPr>
        <p:spPr/>
        <p:txBody>
          <a:bodyPr/>
          <a:lstStyle/>
          <a:p>
            <a:fld id="{CD54FA6A-AB4F-44FA-B8FC-73E82D489EBB}" type="slidenum">
              <a:rPr lang="en-CA" smtClean="0"/>
              <a:pPr/>
              <a:t>‹#›</a:t>
            </a:fld>
            <a:endParaRPr lang="en-CA"/>
          </a:p>
        </p:txBody>
      </p:sp>
    </p:spTree>
    <p:extLst>
      <p:ext uri="{BB962C8B-B14F-4D97-AF65-F5344CB8AC3E}">
        <p14:creationId xmlns:p14="http://schemas.microsoft.com/office/powerpoint/2010/main" val="1412773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052D0C-E1D8-421E-AF14-B069D1D5FC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87C1B85E-B6D7-4C97-87EA-F71D7B9656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164E32F-66E9-490C-87AE-BFB7099892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811F5F-495F-4163-88F9-AEC343D188CC}" type="datetimeFigureOut">
              <a:rPr lang="en-CA" smtClean="0"/>
              <a:pPr/>
              <a:t>2024-01-04</a:t>
            </a:fld>
            <a:endParaRPr lang="en-CA"/>
          </a:p>
        </p:txBody>
      </p:sp>
      <p:sp>
        <p:nvSpPr>
          <p:cNvPr id="5" name="Footer Placeholder 4">
            <a:extLst>
              <a:ext uri="{FF2B5EF4-FFF2-40B4-BE49-F238E27FC236}">
                <a16:creationId xmlns:a16="http://schemas.microsoft.com/office/drawing/2014/main" id="{64378649-ADB5-4A17-B6C7-D7360B5D0F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94A955CC-3652-469C-A57B-1E05F7282A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54FA6A-AB4F-44FA-B8FC-73E82D489EBB}" type="slidenum">
              <a:rPr lang="en-CA" smtClean="0"/>
              <a:pPr/>
              <a:t>‹#›</a:t>
            </a:fld>
            <a:endParaRPr lang="en-CA"/>
          </a:p>
        </p:txBody>
      </p:sp>
    </p:spTree>
    <p:extLst>
      <p:ext uri="{BB962C8B-B14F-4D97-AF65-F5344CB8AC3E}">
        <p14:creationId xmlns:p14="http://schemas.microsoft.com/office/powerpoint/2010/main" val="2766300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bcscience.com/bc8/pgs/quiz_section5.1.ht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coolscienceexperimentshq.com/light-refraction/" TargetMode="Externa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coolscienceexperimentshq.com/light-refraction/" TargetMode="Externa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bcscience.com/bc8/pgs/quiz_section5.1.ht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6.wmf"/></Relationships>
</file>

<file path=ppt/slides/_rels/slide27.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bcscience.com/bc8/pgs/quiz_section5.1.ht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2DE49-1FCE-4E31-B46D-2433636F8E6B}"/>
              </a:ext>
            </a:extLst>
          </p:cNvPr>
          <p:cNvSpPr>
            <a:spLocks noGrp="1"/>
          </p:cNvSpPr>
          <p:nvPr>
            <p:ph type="ctrTitle"/>
          </p:nvPr>
        </p:nvSpPr>
        <p:spPr/>
        <p:txBody>
          <a:bodyPr/>
          <a:lstStyle/>
          <a:p>
            <a:pPr algn="l"/>
            <a:r>
              <a:rPr lang="en-CA" dirty="0"/>
              <a:t>Refraction</a:t>
            </a:r>
          </a:p>
        </p:txBody>
      </p:sp>
      <p:sp>
        <p:nvSpPr>
          <p:cNvPr id="3" name="Subtitle 2">
            <a:extLst>
              <a:ext uri="{FF2B5EF4-FFF2-40B4-BE49-F238E27FC236}">
                <a16:creationId xmlns:a16="http://schemas.microsoft.com/office/drawing/2014/main" id="{1E271D29-49A0-4D38-82FE-97D357F611E7}"/>
              </a:ext>
            </a:extLst>
          </p:cNvPr>
          <p:cNvSpPr>
            <a:spLocks noGrp="1"/>
          </p:cNvSpPr>
          <p:nvPr>
            <p:ph type="subTitle" idx="1"/>
          </p:nvPr>
        </p:nvSpPr>
        <p:spPr/>
        <p:txBody>
          <a:bodyPr/>
          <a:lstStyle/>
          <a:p>
            <a:pPr algn="l"/>
            <a:r>
              <a:rPr lang="en-CA" dirty="0"/>
              <a:t>Bending of Light</a:t>
            </a:r>
          </a:p>
        </p:txBody>
      </p:sp>
      <p:pic>
        <p:nvPicPr>
          <p:cNvPr id="4" name="Picture 2" descr="Image result for water glass with straw">
            <a:extLst>
              <a:ext uri="{FF2B5EF4-FFF2-40B4-BE49-F238E27FC236}">
                <a16:creationId xmlns:a16="http://schemas.microsoft.com/office/drawing/2014/main" id="{61CC0F6B-711C-7FAA-7F1B-4962A55655F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7866"/>
          <a:stretch/>
        </p:blipFill>
        <p:spPr bwMode="auto">
          <a:xfrm>
            <a:off x="6215744" y="554476"/>
            <a:ext cx="4662791" cy="57490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8272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a:extLst>
              <a:ext uri="{FF2B5EF4-FFF2-40B4-BE49-F238E27FC236}">
                <a16:creationId xmlns:a16="http://schemas.microsoft.com/office/drawing/2014/main" id="{FB1BD85A-57C7-4304-9803-0D41C34B9F5A}"/>
              </a:ext>
            </a:extLst>
          </p:cNvPr>
          <p:cNvSpPr>
            <a:spLocks noGrp="1"/>
          </p:cNvSpPr>
          <p:nvPr>
            <p:ph type="ftr" sz="quarter" idx="11"/>
          </p:nvPr>
        </p:nvSpPr>
        <p:spPr>
          <a:noFill/>
        </p:spPr>
        <p:txBody>
          <a:bodyPr/>
          <a:lstStyle>
            <a:lvl1pPr>
              <a:spcBef>
                <a:spcPct val="20000"/>
              </a:spcBef>
              <a:buClr>
                <a:schemeClr val="accent1"/>
              </a:buClr>
              <a:buFont typeface="Times" panose="02020603050405020304" pitchFamily="18" charset="0"/>
              <a:buChar char="•"/>
              <a:defRPr sz="2400">
                <a:solidFill>
                  <a:schemeClr val="tx1"/>
                </a:solidFill>
                <a:latin typeface="Arial Rounded MT Bold" panose="020F0704030504030204" pitchFamily="34" charset="0"/>
              </a:defRPr>
            </a:lvl1pPr>
            <a:lvl2pPr marL="742950" indent="-285750">
              <a:spcBef>
                <a:spcPct val="20000"/>
              </a:spcBef>
              <a:buClr>
                <a:schemeClr val="accent2"/>
              </a:buClr>
              <a:buFont typeface="Wingdings" panose="05000000000000000000" pitchFamily="2" charset="2"/>
              <a:buChar char="w"/>
              <a:defRPr sz="2000">
                <a:solidFill>
                  <a:schemeClr val="tx1"/>
                </a:solidFill>
                <a:latin typeface="Arial Rounded MT Bold" panose="020F0704030504030204" pitchFamily="34" charset="0"/>
              </a:defRPr>
            </a:lvl2pPr>
            <a:lvl3pPr marL="1143000" indent="-228600">
              <a:spcBef>
                <a:spcPct val="20000"/>
              </a:spcBef>
              <a:buClr>
                <a:schemeClr val="accent1"/>
              </a:buClr>
              <a:buFont typeface="Wingdings" panose="05000000000000000000" pitchFamily="2" charset="2"/>
              <a:buChar char="§"/>
              <a:defRPr sz="2000">
                <a:solidFill>
                  <a:schemeClr val="tx1"/>
                </a:solidFill>
                <a:latin typeface="Arial Rounded MT Bold" panose="020F0704030504030204" pitchFamily="34" charset="0"/>
              </a:defRPr>
            </a:lvl3pPr>
            <a:lvl4pPr marL="1600200" indent="-228600">
              <a:spcBef>
                <a:spcPct val="20000"/>
              </a:spcBef>
              <a:buClr>
                <a:schemeClr val="accent2"/>
              </a:buClr>
              <a:buFont typeface="Times" panose="02020603050405020304" pitchFamily="18" charset="0"/>
              <a:buChar char="•"/>
              <a:defRPr sz="2000">
                <a:solidFill>
                  <a:schemeClr val="tx1"/>
                </a:solidFill>
                <a:latin typeface="Arial Rounded MT Bold" panose="020F0704030504030204" pitchFamily="34" charset="0"/>
              </a:defRPr>
            </a:lvl4pPr>
            <a:lvl5pPr marL="2057400" indent="-228600">
              <a:spcBef>
                <a:spcPct val="20000"/>
              </a:spcBef>
              <a:buClr>
                <a:schemeClr val="tx2"/>
              </a:buClr>
              <a:buFont typeface="Wingdings" panose="05000000000000000000" pitchFamily="2" charset="2"/>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9pPr>
          </a:lstStyle>
          <a:p>
            <a:pPr>
              <a:spcBef>
                <a:spcPct val="0"/>
              </a:spcBef>
              <a:buClrTx/>
              <a:buFontTx/>
              <a:buNone/>
            </a:pPr>
            <a:r>
              <a:rPr lang="en-US" altLang="en-US" sz="1000">
                <a:latin typeface="Arial" panose="020B0604020202020204" pitchFamily="34" charset="0"/>
              </a:rPr>
              <a:t>(c) McGraw Hill Ryerson 2007</a:t>
            </a:r>
            <a:endParaRPr lang="en-US" altLang="en-US" sz="1400">
              <a:latin typeface="Arial" panose="020B0604020202020204" pitchFamily="34" charset="0"/>
            </a:endParaRPr>
          </a:p>
        </p:txBody>
      </p:sp>
      <p:sp>
        <p:nvSpPr>
          <p:cNvPr id="34819" name="Rectangle 2">
            <a:extLst>
              <a:ext uri="{FF2B5EF4-FFF2-40B4-BE49-F238E27FC236}">
                <a16:creationId xmlns:a16="http://schemas.microsoft.com/office/drawing/2014/main" id="{0F4BEF9B-3161-4088-8B11-71F87EC88C09}"/>
              </a:ext>
            </a:extLst>
          </p:cNvPr>
          <p:cNvSpPr>
            <a:spLocks noGrp="1" noChangeArrowheads="1"/>
          </p:cNvSpPr>
          <p:nvPr>
            <p:ph type="title"/>
          </p:nvPr>
        </p:nvSpPr>
        <p:spPr/>
        <p:txBody>
          <a:bodyPr/>
          <a:lstStyle/>
          <a:p>
            <a:pPr eaLnBrk="1" hangingPunct="1"/>
            <a:r>
              <a:rPr lang="en-US" altLang="en-US" dirty="0"/>
              <a:t>Refraction of Light in Water </a:t>
            </a:r>
          </a:p>
        </p:txBody>
      </p:sp>
      <p:sp>
        <p:nvSpPr>
          <p:cNvPr id="34820" name="Rectangle 3">
            <a:extLst>
              <a:ext uri="{FF2B5EF4-FFF2-40B4-BE49-F238E27FC236}">
                <a16:creationId xmlns:a16="http://schemas.microsoft.com/office/drawing/2014/main" id="{368C04D1-580B-41E6-8EBC-086CAC3E1393}"/>
              </a:ext>
            </a:extLst>
          </p:cNvPr>
          <p:cNvSpPr>
            <a:spLocks noGrp="1" noChangeArrowheads="1"/>
          </p:cNvSpPr>
          <p:nvPr>
            <p:ph type="body" idx="1"/>
          </p:nvPr>
        </p:nvSpPr>
        <p:spPr>
          <a:xfrm>
            <a:off x="293712" y="1874838"/>
            <a:ext cx="6449269" cy="4362450"/>
          </a:xfrm>
        </p:spPr>
        <p:txBody>
          <a:bodyPr/>
          <a:lstStyle/>
          <a:p>
            <a:r>
              <a:rPr lang="en-US" altLang="en-US" i="1" dirty="0"/>
              <a:t>The </a:t>
            </a:r>
            <a:r>
              <a:rPr lang="en-US" altLang="en-US" b="1" i="1" dirty="0"/>
              <a:t>refraction</a:t>
            </a:r>
            <a:r>
              <a:rPr lang="en-US" altLang="en-US" i="1" dirty="0"/>
              <a:t> of the light passing through water is the reason objects below the surface appear in a different location than they actually are.</a:t>
            </a:r>
          </a:p>
          <a:p>
            <a:endParaRPr lang="en-US" altLang="en-US" i="1" dirty="0"/>
          </a:p>
          <a:p>
            <a:r>
              <a:rPr lang="en-US" altLang="en-US" i="1" dirty="0"/>
              <a:t>We see the fish in a different location than it really is. </a:t>
            </a:r>
          </a:p>
          <a:p>
            <a:pPr eaLnBrk="1" hangingPunct="1">
              <a:lnSpc>
                <a:spcPct val="90000"/>
              </a:lnSpc>
              <a:buFont typeface="Times" panose="02020603050405020304" pitchFamily="18" charset="0"/>
              <a:buNone/>
            </a:pPr>
            <a:endParaRPr lang="en-US" altLang="en-US" dirty="0"/>
          </a:p>
        </p:txBody>
      </p:sp>
      <p:sp>
        <p:nvSpPr>
          <p:cNvPr id="34821" name="Rectangle 5">
            <a:extLst>
              <a:ext uri="{FF2B5EF4-FFF2-40B4-BE49-F238E27FC236}">
                <a16:creationId xmlns:a16="http://schemas.microsoft.com/office/drawing/2014/main" id="{E6A83684-B737-4FD7-AFC1-A8A5AB81C959}"/>
              </a:ext>
            </a:extLst>
          </p:cNvPr>
          <p:cNvSpPr>
            <a:spLocks noChangeArrowheads="1"/>
          </p:cNvSpPr>
          <p:nvPr/>
        </p:nvSpPr>
        <p:spPr bwMode="auto">
          <a:xfrm>
            <a:off x="9296401" y="6096000"/>
            <a:ext cx="1292225"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lr>
                <a:schemeClr val="accent1"/>
              </a:buClr>
              <a:buFont typeface="Times" panose="02020603050405020304" pitchFamily="18" charset="0"/>
              <a:buChar char="•"/>
              <a:defRPr sz="2400">
                <a:solidFill>
                  <a:schemeClr val="tx1"/>
                </a:solidFill>
                <a:latin typeface="Arial Rounded MT Bold" panose="020F0704030504030204" pitchFamily="34" charset="0"/>
              </a:defRPr>
            </a:lvl1pPr>
            <a:lvl2pPr marL="742950" indent="-285750">
              <a:spcBef>
                <a:spcPct val="20000"/>
              </a:spcBef>
              <a:buClr>
                <a:schemeClr val="accent2"/>
              </a:buClr>
              <a:buFont typeface="Wingdings" panose="05000000000000000000" pitchFamily="2" charset="2"/>
              <a:buChar char="w"/>
              <a:defRPr sz="2000">
                <a:solidFill>
                  <a:schemeClr val="tx1"/>
                </a:solidFill>
                <a:latin typeface="Arial Rounded MT Bold" panose="020F0704030504030204" pitchFamily="34" charset="0"/>
              </a:defRPr>
            </a:lvl2pPr>
            <a:lvl3pPr marL="1143000" indent="-228600">
              <a:spcBef>
                <a:spcPct val="20000"/>
              </a:spcBef>
              <a:buClr>
                <a:schemeClr val="accent1"/>
              </a:buClr>
              <a:buFont typeface="Wingdings" panose="05000000000000000000" pitchFamily="2" charset="2"/>
              <a:buChar char="§"/>
              <a:defRPr sz="2000">
                <a:solidFill>
                  <a:schemeClr val="tx1"/>
                </a:solidFill>
                <a:latin typeface="Arial Rounded MT Bold" panose="020F0704030504030204" pitchFamily="34" charset="0"/>
              </a:defRPr>
            </a:lvl3pPr>
            <a:lvl4pPr marL="1600200" indent="-228600">
              <a:spcBef>
                <a:spcPct val="20000"/>
              </a:spcBef>
              <a:buClr>
                <a:schemeClr val="accent2"/>
              </a:buClr>
              <a:buFont typeface="Times" panose="02020603050405020304" pitchFamily="18" charset="0"/>
              <a:buChar char="•"/>
              <a:defRPr sz="2000">
                <a:solidFill>
                  <a:schemeClr val="tx1"/>
                </a:solidFill>
                <a:latin typeface="Arial Rounded MT Bold" panose="020F0704030504030204" pitchFamily="34" charset="0"/>
              </a:defRPr>
            </a:lvl4pPr>
            <a:lvl5pPr marL="2057400" indent="-228600">
              <a:spcBef>
                <a:spcPct val="20000"/>
              </a:spcBef>
              <a:buClr>
                <a:schemeClr val="tx2"/>
              </a:buClr>
              <a:buFont typeface="Wingdings" panose="05000000000000000000" pitchFamily="2" charset="2"/>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9pPr>
          </a:lstStyle>
          <a:p>
            <a:pPr>
              <a:spcBef>
                <a:spcPct val="0"/>
              </a:spcBef>
              <a:buClrTx/>
              <a:buFontTx/>
              <a:buNone/>
            </a:pPr>
            <a:r>
              <a:rPr lang="en-US" altLang="en-US" sz="1400">
                <a:solidFill>
                  <a:schemeClr val="tx2"/>
                </a:solidFill>
                <a:latin typeface="Arial" panose="020B0604020202020204" pitchFamily="34" charset="0"/>
              </a:rPr>
              <a:t>See page 175</a:t>
            </a:r>
            <a:endParaRPr lang="en-US" altLang="en-US" sz="1400">
              <a:latin typeface="Arial" panose="020B0604020202020204" pitchFamily="34" charset="0"/>
            </a:endParaRPr>
          </a:p>
        </p:txBody>
      </p:sp>
      <p:sp>
        <p:nvSpPr>
          <p:cNvPr id="34822" name="Rectangle 7">
            <a:extLst>
              <a:ext uri="{FF2B5EF4-FFF2-40B4-BE49-F238E27FC236}">
                <a16:creationId xmlns:a16="http://schemas.microsoft.com/office/drawing/2014/main" id="{578284D8-4C20-4D75-B59E-249EA1E7F3DE}"/>
              </a:ext>
            </a:extLst>
          </p:cNvPr>
          <p:cNvSpPr>
            <a:spLocks noChangeArrowheads="1"/>
          </p:cNvSpPr>
          <p:nvPr/>
        </p:nvSpPr>
        <p:spPr bwMode="auto">
          <a:xfrm>
            <a:off x="1774825" y="4508500"/>
            <a:ext cx="8610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accent1"/>
              </a:buClr>
              <a:buFont typeface="Times" panose="02020603050405020304" pitchFamily="18" charset="0"/>
              <a:buChar char="•"/>
              <a:defRPr sz="2400">
                <a:solidFill>
                  <a:schemeClr val="tx1"/>
                </a:solidFill>
                <a:latin typeface="Arial Rounded MT Bold" panose="020F0704030504030204" pitchFamily="34" charset="0"/>
              </a:defRPr>
            </a:lvl1pPr>
            <a:lvl2pPr marL="742950" indent="-285750">
              <a:spcBef>
                <a:spcPct val="20000"/>
              </a:spcBef>
              <a:buClr>
                <a:schemeClr val="accent2"/>
              </a:buClr>
              <a:buFont typeface="Wingdings" panose="05000000000000000000" pitchFamily="2" charset="2"/>
              <a:buChar char="w"/>
              <a:defRPr sz="2000">
                <a:solidFill>
                  <a:schemeClr val="tx1"/>
                </a:solidFill>
                <a:latin typeface="Arial Rounded MT Bold" panose="020F0704030504030204" pitchFamily="34" charset="0"/>
              </a:defRPr>
            </a:lvl2pPr>
            <a:lvl3pPr marL="1085850" indent="-228600">
              <a:spcBef>
                <a:spcPct val="20000"/>
              </a:spcBef>
              <a:buClr>
                <a:schemeClr val="accent1"/>
              </a:buClr>
              <a:buFont typeface="Wingdings" panose="05000000000000000000" pitchFamily="2" charset="2"/>
              <a:buChar char="§"/>
              <a:defRPr sz="2000">
                <a:solidFill>
                  <a:schemeClr val="tx1"/>
                </a:solidFill>
                <a:latin typeface="Arial Rounded MT Bold" panose="020F0704030504030204" pitchFamily="34" charset="0"/>
              </a:defRPr>
            </a:lvl3pPr>
            <a:lvl4pPr marL="1428750" indent="-228600">
              <a:spcBef>
                <a:spcPct val="20000"/>
              </a:spcBef>
              <a:buClr>
                <a:schemeClr val="accent2"/>
              </a:buClr>
              <a:buFont typeface="Times" panose="02020603050405020304" pitchFamily="18" charset="0"/>
              <a:buChar char="•"/>
              <a:defRPr sz="2000">
                <a:solidFill>
                  <a:schemeClr val="tx1"/>
                </a:solidFill>
                <a:latin typeface="Arial Rounded MT Bold" panose="020F0704030504030204" pitchFamily="34" charset="0"/>
              </a:defRPr>
            </a:lvl4pPr>
            <a:lvl5pPr marL="1771650" indent="-228600">
              <a:spcBef>
                <a:spcPct val="20000"/>
              </a:spcBef>
              <a:buClr>
                <a:schemeClr val="tx2"/>
              </a:buClr>
              <a:buFont typeface="Wingdings" panose="05000000000000000000" pitchFamily="2" charset="2"/>
              <a:buChar char="§"/>
              <a:defRPr sz="2000">
                <a:solidFill>
                  <a:schemeClr val="tx1"/>
                </a:solidFill>
                <a:latin typeface="Arial Rounded MT Bold" panose="020F0704030504030204" pitchFamily="34" charset="0"/>
              </a:defRPr>
            </a:lvl5pPr>
            <a:lvl6pPr marL="222885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6pPr>
            <a:lvl7pPr marL="268605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7pPr>
            <a:lvl8pPr marL="314325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8pPr>
            <a:lvl9pPr marL="360045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9pPr>
          </a:lstStyle>
          <a:p>
            <a:pPr eaLnBrk="1" hangingPunct="1">
              <a:lnSpc>
                <a:spcPct val="90000"/>
              </a:lnSpc>
            </a:pPr>
            <a:endParaRPr lang="en-US" altLang="en-US" sz="2000"/>
          </a:p>
        </p:txBody>
      </p:sp>
      <p:sp>
        <p:nvSpPr>
          <p:cNvPr id="34823" name="Rectangle 9">
            <a:extLst>
              <a:ext uri="{FF2B5EF4-FFF2-40B4-BE49-F238E27FC236}">
                <a16:creationId xmlns:a16="http://schemas.microsoft.com/office/drawing/2014/main" id="{ACDB4476-288C-4375-94BF-99CC920D949D}"/>
              </a:ext>
            </a:extLst>
          </p:cNvPr>
          <p:cNvSpPr>
            <a:spLocks noChangeArrowheads="1"/>
          </p:cNvSpPr>
          <p:nvPr/>
        </p:nvSpPr>
        <p:spPr bwMode="auto">
          <a:xfrm>
            <a:off x="3359150" y="6308725"/>
            <a:ext cx="2889250"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lr>
                <a:schemeClr val="accent1"/>
              </a:buClr>
              <a:buFont typeface="Times" panose="02020603050405020304" pitchFamily="18" charset="0"/>
              <a:buChar char="•"/>
              <a:defRPr sz="2400">
                <a:solidFill>
                  <a:schemeClr val="tx1"/>
                </a:solidFill>
                <a:latin typeface="Arial Rounded MT Bold" panose="020F0704030504030204" pitchFamily="34" charset="0"/>
              </a:defRPr>
            </a:lvl1pPr>
            <a:lvl2pPr marL="742950" indent="-285750">
              <a:spcBef>
                <a:spcPct val="20000"/>
              </a:spcBef>
              <a:buClr>
                <a:schemeClr val="accent2"/>
              </a:buClr>
              <a:buFont typeface="Wingdings" panose="05000000000000000000" pitchFamily="2" charset="2"/>
              <a:buChar char="w"/>
              <a:defRPr sz="2000">
                <a:solidFill>
                  <a:schemeClr val="tx1"/>
                </a:solidFill>
                <a:latin typeface="Arial Rounded MT Bold" panose="020F0704030504030204" pitchFamily="34" charset="0"/>
              </a:defRPr>
            </a:lvl2pPr>
            <a:lvl3pPr marL="1143000" indent="-228600">
              <a:spcBef>
                <a:spcPct val="20000"/>
              </a:spcBef>
              <a:buClr>
                <a:schemeClr val="accent1"/>
              </a:buClr>
              <a:buFont typeface="Wingdings" panose="05000000000000000000" pitchFamily="2" charset="2"/>
              <a:buChar char="§"/>
              <a:defRPr sz="2000">
                <a:solidFill>
                  <a:schemeClr val="tx1"/>
                </a:solidFill>
                <a:latin typeface="Arial Rounded MT Bold" panose="020F0704030504030204" pitchFamily="34" charset="0"/>
              </a:defRPr>
            </a:lvl3pPr>
            <a:lvl4pPr marL="1600200" indent="-228600">
              <a:spcBef>
                <a:spcPct val="20000"/>
              </a:spcBef>
              <a:buClr>
                <a:schemeClr val="accent2"/>
              </a:buClr>
              <a:buFont typeface="Times" panose="02020603050405020304" pitchFamily="18" charset="0"/>
              <a:buChar char="•"/>
              <a:defRPr sz="2000">
                <a:solidFill>
                  <a:schemeClr val="tx1"/>
                </a:solidFill>
                <a:latin typeface="Arial Rounded MT Bold" panose="020F0704030504030204" pitchFamily="34" charset="0"/>
              </a:defRPr>
            </a:lvl4pPr>
            <a:lvl5pPr marL="2057400" indent="-228600">
              <a:spcBef>
                <a:spcPct val="20000"/>
              </a:spcBef>
              <a:buClr>
                <a:schemeClr val="tx2"/>
              </a:buClr>
              <a:buFont typeface="Wingdings" panose="05000000000000000000" pitchFamily="2" charset="2"/>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9pPr>
          </a:lstStyle>
          <a:p>
            <a:pPr>
              <a:spcBef>
                <a:spcPct val="0"/>
              </a:spcBef>
              <a:buClrTx/>
              <a:buFontTx/>
              <a:buNone/>
            </a:pPr>
            <a:r>
              <a:rPr lang="en-US" altLang="en-US" sz="1600">
                <a:hlinkClick r:id="rId3"/>
              </a:rPr>
              <a:t>Take the Section 5.1 Quiz</a:t>
            </a:r>
            <a:endParaRPr lang="en-US" altLang="en-US">
              <a:latin typeface="Arial" panose="020B0604020202020204" pitchFamily="34" charset="0"/>
            </a:endParaRPr>
          </a:p>
        </p:txBody>
      </p:sp>
      <p:sp>
        <p:nvSpPr>
          <p:cNvPr id="34824" name="Rectangle 10">
            <a:extLst>
              <a:ext uri="{FF2B5EF4-FFF2-40B4-BE49-F238E27FC236}">
                <a16:creationId xmlns:a16="http://schemas.microsoft.com/office/drawing/2014/main" id="{695ACC3E-F576-4332-A5D1-73ADCE51F8B5}"/>
              </a:ext>
            </a:extLst>
          </p:cNvPr>
          <p:cNvSpPr>
            <a:spLocks noChangeArrowheads="1"/>
          </p:cNvSpPr>
          <p:nvPr/>
        </p:nvSpPr>
        <p:spPr bwMode="auto">
          <a:xfrm>
            <a:off x="7726363" y="6146800"/>
            <a:ext cx="184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lr>
                <a:schemeClr val="accent1"/>
              </a:buClr>
              <a:buFont typeface="Times" panose="02020603050405020304" pitchFamily="18" charset="0"/>
              <a:buChar char="•"/>
              <a:defRPr sz="2400">
                <a:solidFill>
                  <a:schemeClr val="tx1"/>
                </a:solidFill>
                <a:latin typeface="Arial Rounded MT Bold" panose="020F0704030504030204" pitchFamily="34" charset="0"/>
              </a:defRPr>
            </a:lvl1pPr>
            <a:lvl2pPr marL="742950" indent="-285750">
              <a:spcBef>
                <a:spcPct val="20000"/>
              </a:spcBef>
              <a:buClr>
                <a:schemeClr val="accent2"/>
              </a:buClr>
              <a:buFont typeface="Wingdings" panose="05000000000000000000" pitchFamily="2" charset="2"/>
              <a:buChar char="w"/>
              <a:defRPr sz="2000">
                <a:solidFill>
                  <a:schemeClr val="tx1"/>
                </a:solidFill>
                <a:latin typeface="Arial Rounded MT Bold" panose="020F0704030504030204" pitchFamily="34" charset="0"/>
              </a:defRPr>
            </a:lvl2pPr>
            <a:lvl3pPr marL="1143000" indent="-228600">
              <a:spcBef>
                <a:spcPct val="20000"/>
              </a:spcBef>
              <a:buClr>
                <a:schemeClr val="accent1"/>
              </a:buClr>
              <a:buFont typeface="Wingdings" panose="05000000000000000000" pitchFamily="2" charset="2"/>
              <a:buChar char="§"/>
              <a:defRPr sz="2000">
                <a:solidFill>
                  <a:schemeClr val="tx1"/>
                </a:solidFill>
                <a:latin typeface="Arial Rounded MT Bold" panose="020F0704030504030204" pitchFamily="34" charset="0"/>
              </a:defRPr>
            </a:lvl3pPr>
            <a:lvl4pPr marL="1600200" indent="-228600">
              <a:spcBef>
                <a:spcPct val="20000"/>
              </a:spcBef>
              <a:buClr>
                <a:schemeClr val="accent2"/>
              </a:buClr>
              <a:buFont typeface="Times" panose="02020603050405020304" pitchFamily="18" charset="0"/>
              <a:buChar char="•"/>
              <a:defRPr sz="2000">
                <a:solidFill>
                  <a:schemeClr val="tx1"/>
                </a:solidFill>
                <a:latin typeface="Arial Rounded MT Bold" panose="020F0704030504030204" pitchFamily="34" charset="0"/>
              </a:defRPr>
            </a:lvl4pPr>
            <a:lvl5pPr marL="2057400" indent="-228600">
              <a:spcBef>
                <a:spcPct val="20000"/>
              </a:spcBef>
              <a:buClr>
                <a:schemeClr val="tx2"/>
              </a:buClr>
              <a:buFont typeface="Wingdings" panose="05000000000000000000" pitchFamily="2" charset="2"/>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9pPr>
          </a:lstStyle>
          <a:p>
            <a:pPr>
              <a:spcBef>
                <a:spcPct val="0"/>
              </a:spcBef>
              <a:buClrTx/>
              <a:buFontTx/>
              <a:buNone/>
            </a:pPr>
            <a:endParaRPr lang="en-CA" altLang="en-US">
              <a:latin typeface="Arial" panose="020B0604020202020204" pitchFamily="34" charset="0"/>
            </a:endParaRPr>
          </a:p>
        </p:txBody>
      </p:sp>
      <p:sp>
        <p:nvSpPr>
          <p:cNvPr id="34825" name="Rectangle 13">
            <a:extLst>
              <a:ext uri="{FF2B5EF4-FFF2-40B4-BE49-F238E27FC236}">
                <a16:creationId xmlns:a16="http://schemas.microsoft.com/office/drawing/2014/main" id="{80C4C523-2680-40D9-8106-5EC2BD99BA80}"/>
              </a:ext>
            </a:extLst>
          </p:cNvPr>
          <p:cNvSpPr>
            <a:spLocks noChangeArrowheads="1"/>
          </p:cNvSpPr>
          <p:nvPr/>
        </p:nvSpPr>
        <p:spPr bwMode="auto">
          <a:xfrm>
            <a:off x="6615113" y="6362700"/>
            <a:ext cx="184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lr>
                <a:schemeClr val="accent1"/>
              </a:buClr>
              <a:buFont typeface="Times" panose="02020603050405020304" pitchFamily="18" charset="0"/>
              <a:buChar char="•"/>
              <a:defRPr sz="2400">
                <a:solidFill>
                  <a:schemeClr val="tx1"/>
                </a:solidFill>
                <a:latin typeface="Arial Rounded MT Bold" panose="020F0704030504030204" pitchFamily="34" charset="0"/>
              </a:defRPr>
            </a:lvl1pPr>
            <a:lvl2pPr marL="742950" indent="-285750">
              <a:spcBef>
                <a:spcPct val="20000"/>
              </a:spcBef>
              <a:buClr>
                <a:schemeClr val="accent2"/>
              </a:buClr>
              <a:buFont typeface="Wingdings" panose="05000000000000000000" pitchFamily="2" charset="2"/>
              <a:buChar char="w"/>
              <a:defRPr sz="2000">
                <a:solidFill>
                  <a:schemeClr val="tx1"/>
                </a:solidFill>
                <a:latin typeface="Arial Rounded MT Bold" panose="020F0704030504030204" pitchFamily="34" charset="0"/>
              </a:defRPr>
            </a:lvl2pPr>
            <a:lvl3pPr marL="1143000" indent="-228600">
              <a:spcBef>
                <a:spcPct val="20000"/>
              </a:spcBef>
              <a:buClr>
                <a:schemeClr val="accent1"/>
              </a:buClr>
              <a:buFont typeface="Wingdings" panose="05000000000000000000" pitchFamily="2" charset="2"/>
              <a:buChar char="§"/>
              <a:defRPr sz="2000">
                <a:solidFill>
                  <a:schemeClr val="tx1"/>
                </a:solidFill>
                <a:latin typeface="Arial Rounded MT Bold" panose="020F0704030504030204" pitchFamily="34" charset="0"/>
              </a:defRPr>
            </a:lvl3pPr>
            <a:lvl4pPr marL="1600200" indent="-228600">
              <a:spcBef>
                <a:spcPct val="20000"/>
              </a:spcBef>
              <a:buClr>
                <a:schemeClr val="accent2"/>
              </a:buClr>
              <a:buFont typeface="Times" panose="02020603050405020304" pitchFamily="18" charset="0"/>
              <a:buChar char="•"/>
              <a:defRPr sz="2000">
                <a:solidFill>
                  <a:schemeClr val="tx1"/>
                </a:solidFill>
                <a:latin typeface="Arial Rounded MT Bold" panose="020F0704030504030204" pitchFamily="34" charset="0"/>
              </a:defRPr>
            </a:lvl4pPr>
            <a:lvl5pPr marL="2057400" indent="-228600">
              <a:spcBef>
                <a:spcPct val="20000"/>
              </a:spcBef>
              <a:buClr>
                <a:schemeClr val="tx2"/>
              </a:buClr>
              <a:buFont typeface="Wingdings" panose="05000000000000000000" pitchFamily="2" charset="2"/>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9pPr>
          </a:lstStyle>
          <a:p>
            <a:pPr>
              <a:spcBef>
                <a:spcPct val="0"/>
              </a:spcBef>
              <a:buClrTx/>
              <a:buFontTx/>
              <a:buNone/>
            </a:pPr>
            <a:endParaRPr lang="en-CA" altLang="en-US">
              <a:latin typeface="Arial" panose="020B0604020202020204" pitchFamily="34" charset="0"/>
            </a:endParaRPr>
          </a:p>
        </p:txBody>
      </p:sp>
      <p:sp>
        <p:nvSpPr>
          <p:cNvPr id="34826" name="Rectangle 14">
            <a:extLst>
              <a:ext uri="{FF2B5EF4-FFF2-40B4-BE49-F238E27FC236}">
                <a16:creationId xmlns:a16="http://schemas.microsoft.com/office/drawing/2014/main" id="{3AF01092-105A-42B7-9D13-116FA4FA43AA}"/>
              </a:ext>
            </a:extLst>
          </p:cNvPr>
          <p:cNvSpPr>
            <a:spLocks noChangeArrowheads="1"/>
          </p:cNvSpPr>
          <p:nvPr/>
        </p:nvSpPr>
        <p:spPr bwMode="auto">
          <a:xfrm>
            <a:off x="4367213" y="6237288"/>
            <a:ext cx="184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lr>
                <a:schemeClr val="accent1"/>
              </a:buClr>
              <a:buFont typeface="Times" panose="02020603050405020304" pitchFamily="18" charset="0"/>
              <a:buChar char="•"/>
              <a:defRPr sz="2400">
                <a:solidFill>
                  <a:schemeClr val="tx1"/>
                </a:solidFill>
                <a:latin typeface="Arial Rounded MT Bold" panose="020F0704030504030204" pitchFamily="34" charset="0"/>
              </a:defRPr>
            </a:lvl1pPr>
            <a:lvl2pPr marL="742950" indent="-285750">
              <a:spcBef>
                <a:spcPct val="20000"/>
              </a:spcBef>
              <a:buClr>
                <a:schemeClr val="accent2"/>
              </a:buClr>
              <a:buFont typeface="Wingdings" panose="05000000000000000000" pitchFamily="2" charset="2"/>
              <a:buChar char="w"/>
              <a:defRPr sz="2000">
                <a:solidFill>
                  <a:schemeClr val="tx1"/>
                </a:solidFill>
                <a:latin typeface="Arial Rounded MT Bold" panose="020F0704030504030204" pitchFamily="34" charset="0"/>
              </a:defRPr>
            </a:lvl2pPr>
            <a:lvl3pPr marL="1143000" indent="-228600">
              <a:spcBef>
                <a:spcPct val="20000"/>
              </a:spcBef>
              <a:buClr>
                <a:schemeClr val="accent1"/>
              </a:buClr>
              <a:buFont typeface="Wingdings" panose="05000000000000000000" pitchFamily="2" charset="2"/>
              <a:buChar char="§"/>
              <a:defRPr sz="2000">
                <a:solidFill>
                  <a:schemeClr val="tx1"/>
                </a:solidFill>
                <a:latin typeface="Arial Rounded MT Bold" panose="020F0704030504030204" pitchFamily="34" charset="0"/>
              </a:defRPr>
            </a:lvl3pPr>
            <a:lvl4pPr marL="1600200" indent="-228600">
              <a:spcBef>
                <a:spcPct val="20000"/>
              </a:spcBef>
              <a:buClr>
                <a:schemeClr val="accent2"/>
              </a:buClr>
              <a:buFont typeface="Times" panose="02020603050405020304" pitchFamily="18" charset="0"/>
              <a:buChar char="•"/>
              <a:defRPr sz="2000">
                <a:solidFill>
                  <a:schemeClr val="tx1"/>
                </a:solidFill>
                <a:latin typeface="Arial Rounded MT Bold" panose="020F0704030504030204" pitchFamily="34" charset="0"/>
              </a:defRPr>
            </a:lvl4pPr>
            <a:lvl5pPr marL="2057400" indent="-228600">
              <a:spcBef>
                <a:spcPct val="20000"/>
              </a:spcBef>
              <a:buClr>
                <a:schemeClr val="tx2"/>
              </a:buClr>
              <a:buFont typeface="Wingdings" panose="05000000000000000000" pitchFamily="2" charset="2"/>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9pPr>
          </a:lstStyle>
          <a:p>
            <a:pPr>
              <a:spcBef>
                <a:spcPct val="0"/>
              </a:spcBef>
              <a:buClrTx/>
              <a:buFontTx/>
              <a:buNone/>
            </a:pPr>
            <a:endParaRPr lang="en-CA" altLang="en-US">
              <a:latin typeface="Arial" panose="020B0604020202020204" pitchFamily="34" charset="0"/>
            </a:endParaRPr>
          </a:p>
        </p:txBody>
      </p:sp>
      <p:pic>
        <p:nvPicPr>
          <p:cNvPr id="34827" name="Picture 15">
            <a:extLst>
              <a:ext uri="{FF2B5EF4-FFF2-40B4-BE49-F238E27FC236}">
                <a16:creationId xmlns:a16="http://schemas.microsoft.com/office/drawing/2014/main" id="{8B247C27-7513-4172-8468-9485DB36DD1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2522" y="1426464"/>
            <a:ext cx="5488340" cy="5550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8110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B624F-EA14-4EFD-89C2-CBB7808F43D9}"/>
              </a:ext>
            </a:extLst>
          </p:cNvPr>
          <p:cNvSpPr>
            <a:spLocks noGrp="1"/>
          </p:cNvSpPr>
          <p:nvPr>
            <p:ph type="title"/>
          </p:nvPr>
        </p:nvSpPr>
        <p:spPr/>
        <p:txBody>
          <a:bodyPr/>
          <a:lstStyle/>
          <a:p>
            <a:r>
              <a:rPr lang="en-CA" dirty="0"/>
              <a:t>Is it the same for different gases?</a:t>
            </a:r>
          </a:p>
        </p:txBody>
      </p:sp>
      <p:sp>
        <p:nvSpPr>
          <p:cNvPr id="3" name="Content Placeholder 2">
            <a:extLst>
              <a:ext uri="{FF2B5EF4-FFF2-40B4-BE49-F238E27FC236}">
                <a16:creationId xmlns:a16="http://schemas.microsoft.com/office/drawing/2014/main" id="{94CA94E0-F990-48FB-B50F-B82F865AFC7A}"/>
              </a:ext>
            </a:extLst>
          </p:cNvPr>
          <p:cNvSpPr>
            <a:spLocks noGrp="1"/>
          </p:cNvSpPr>
          <p:nvPr>
            <p:ph idx="1"/>
          </p:nvPr>
        </p:nvSpPr>
        <p:spPr/>
        <p:txBody>
          <a:bodyPr/>
          <a:lstStyle/>
          <a:p>
            <a:r>
              <a:rPr lang="en-CA" dirty="0">
                <a:solidFill>
                  <a:srgbClr val="FF0000"/>
                </a:solidFill>
              </a:rPr>
              <a:t>Yes, because different gasses have different densities. </a:t>
            </a:r>
          </a:p>
        </p:txBody>
      </p:sp>
    </p:spTree>
    <p:extLst>
      <p:ext uri="{BB962C8B-B14F-4D97-AF65-F5344CB8AC3E}">
        <p14:creationId xmlns:p14="http://schemas.microsoft.com/office/powerpoint/2010/main" val="1838559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AA4EC-5769-2125-B199-554B657B1EAD}"/>
              </a:ext>
            </a:extLst>
          </p:cNvPr>
          <p:cNvSpPr>
            <a:spLocks noGrp="1"/>
          </p:cNvSpPr>
          <p:nvPr>
            <p:ph type="title"/>
          </p:nvPr>
        </p:nvSpPr>
        <p:spPr/>
        <p:txBody>
          <a:bodyPr/>
          <a:lstStyle/>
          <a:p>
            <a:r>
              <a:rPr lang="en-US" dirty="0"/>
              <a:t>Activity</a:t>
            </a:r>
          </a:p>
        </p:txBody>
      </p:sp>
      <p:sp>
        <p:nvSpPr>
          <p:cNvPr id="3" name="Content Placeholder 2">
            <a:extLst>
              <a:ext uri="{FF2B5EF4-FFF2-40B4-BE49-F238E27FC236}">
                <a16:creationId xmlns:a16="http://schemas.microsoft.com/office/drawing/2014/main" id="{754852A7-D08D-EF23-0264-57E7E6A1A2B7}"/>
              </a:ext>
            </a:extLst>
          </p:cNvPr>
          <p:cNvSpPr>
            <a:spLocks noGrp="1"/>
          </p:cNvSpPr>
          <p:nvPr>
            <p:ph idx="1"/>
          </p:nvPr>
        </p:nvSpPr>
        <p:spPr/>
        <p:txBody>
          <a:bodyPr>
            <a:normAutofit lnSpcReduction="10000"/>
          </a:bodyPr>
          <a:lstStyle/>
          <a:p>
            <a:r>
              <a:rPr lang="en-US" dirty="0"/>
              <a:t>Light ray box with single slit.</a:t>
            </a:r>
          </a:p>
          <a:p>
            <a:r>
              <a:rPr lang="en-US" dirty="0"/>
              <a:t>Clear block</a:t>
            </a:r>
          </a:p>
          <a:p>
            <a:endParaRPr lang="en-US" dirty="0"/>
          </a:p>
          <a:p>
            <a:r>
              <a:rPr lang="en-US" dirty="0"/>
              <a:t>Predict where the light will go, knowing what you know about refraction and densities. </a:t>
            </a:r>
          </a:p>
          <a:p>
            <a:endParaRPr lang="en-US" dirty="0"/>
          </a:p>
          <a:p>
            <a:r>
              <a:rPr lang="en-US" dirty="0"/>
              <a:t>Shine single beam of light through block at an angle. Trace the path of the beam of light. </a:t>
            </a:r>
          </a:p>
        </p:txBody>
      </p:sp>
    </p:spTree>
    <p:extLst>
      <p:ext uri="{BB962C8B-B14F-4D97-AF65-F5344CB8AC3E}">
        <p14:creationId xmlns:p14="http://schemas.microsoft.com/office/powerpoint/2010/main" val="3397760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a:extLst>
              <a:ext uri="{FF2B5EF4-FFF2-40B4-BE49-F238E27FC236}">
                <a16:creationId xmlns:a16="http://schemas.microsoft.com/office/drawing/2014/main" id="{59D6762E-79E0-4673-995E-C680190460F9}"/>
              </a:ext>
            </a:extLst>
          </p:cNvPr>
          <p:cNvSpPr>
            <a:spLocks noGrp="1"/>
          </p:cNvSpPr>
          <p:nvPr>
            <p:ph type="ftr" sz="quarter" idx="11"/>
          </p:nvPr>
        </p:nvSpPr>
        <p:spPr>
          <a:noFill/>
        </p:spPr>
        <p:txBody>
          <a:bodyPr/>
          <a:lstStyle>
            <a:lvl1pPr>
              <a:spcBef>
                <a:spcPct val="20000"/>
              </a:spcBef>
              <a:buClr>
                <a:schemeClr val="accent1"/>
              </a:buClr>
              <a:buFont typeface="Times" panose="02020603050405020304" pitchFamily="18" charset="0"/>
              <a:buChar char="•"/>
              <a:defRPr sz="2400">
                <a:solidFill>
                  <a:schemeClr val="tx1"/>
                </a:solidFill>
                <a:latin typeface="Arial Rounded MT Bold" panose="020F0704030504030204" pitchFamily="34" charset="0"/>
              </a:defRPr>
            </a:lvl1pPr>
            <a:lvl2pPr marL="742950" indent="-285750">
              <a:spcBef>
                <a:spcPct val="20000"/>
              </a:spcBef>
              <a:buClr>
                <a:schemeClr val="accent2"/>
              </a:buClr>
              <a:buFont typeface="Wingdings" panose="05000000000000000000" pitchFamily="2" charset="2"/>
              <a:buChar char="w"/>
              <a:defRPr sz="2000">
                <a:solidFill>
                  <a:schemeClr val="tx1"/>
                </a:solidFill>
                <a:latin typeface="Arial Rounded MT Bold" panose="020F0704030504030204" pitchFamily="34" charset="0"/>
              </a:defRPr>
            </a:lvl2pPr>
            <a:lvl3pPr marL="1143000" indent="-228600">
              <a:spcBef>
                <a:spcPct val="20000"/>
              </a:spcBef>
              <a:buClr>
                <a:schemeClr val="accent1"/>
              </a:buClr>
              <a:buFont typeface="Wingdings" panose="05000000000000000000" pitchFamily="2" charset="2"/>
              <a:buChar char="§"/>
              <a:defRPr sz="2000">
                <a:solidFill>
                  <a:schemeClr val="tx1"/>
                </a:solidFill>
                <a:latin typeface="Arial Rounded MT Bold" panose="020F0704030504030204" pitchFamily="34" charset="0"/>
              </a:defRPr>
            </a:lvl3pPr>
            <a:lvl4pPr marL="1600200" indent="-228600">
              <a:spcBef>
                <a:spcPct val="20000"/>
              </a:spcBef>
              <a:buClr>
                <a:schemeClr val="accent2"/>
              </a:buClr>
              <a:buFont typeface="Times" panose="02020603050405020304" pitchFamily="18" charset="0"/>
              <a:buChar char="•"/>
              <a:defRPr sz="2000">
                <a:solidFill>
                  <a:schemeClr val="tx1"/>
                </a:solidFill>
                <a:latin typeface="Arial Rounded MT Bold" panose="020F0704030504030204" pitchFamily="34" charset="0"/>
              </a:defRPr>
            </a:lvl4pPr>
            <a:lvl5pPr marL="2057400" indent="-228600">
              <a:spcBef>
                <a:spcPct val="20000"/>
              </a:spcBef>
              <a:buClr>
                <a:schemeClr val="tx2"/>
              </a:buClr>
              <a:buFont typeface="Wingdings" panose="05000000000000000000" pitchFamily="2" charset="2"/>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9pPr>
          </a:lstStyle>
          <a:p>
            <a:pPr>
              <a:spcBef>
                <a:spcPct val="0"/>
              </a:spcBef>
              <a:buClrTx/>
              <a:buFontTx/>
              <a:buNone/>
            </a:pPr>
            <a:r>
              <a:rPr lang="en-US" altLang="en-US" sz="1000">
                <a:latin typeface="Arial" panose="020B0604020202020204" pitchFamily="34" charset="0"/>
              </a:rPr>
              <a:t>(c) McGraw Hill Ryerson 2007</a:t>
            </a:r>
            <a:endParaRPr lang="en-US" altLang="en-US" sz="1400">
              <a:latin typeface="Arial" panose="020B0604020202020204" pitchFamily="34" charset="0"/>
            </a:endParaRPr>
          </a:p>
        </p:txBody>
      </p:sp>
      <p:sp>
        <p:nvSpPr>
          <p:cNvPr id="32771" name="Rectangle 2">
            <a:extLst>
              <a:ext uri="{FF2B5EF4-FFF2-40B4-BE49-F238E27FC236}">
                <a16:creationId xmlns:a16="http://schemas.microsoft.com/office/drawing/2014/main" id="{12C6D1CF-CD1D-43B3-8F43-282ABF6E8A64}"/>
              </a:ext>
            </a:extLst>
          </p:cNvPr>
          <p:cNvSpPr>
            <a:spLocks noGrp="1" noChangeArrowheads="1"/>
          </p:cNvSpPr>
          <p:nvPr>
            <p:ph type="title"/>
          </p:nvPr>
        </p:nvSpPr>
        <p:spPr>
          <a:xfrm>
            <a:off x="615142" y="0"/>
            <a:ext cx="10119360" cy="1066800"/>
          </a:xfrm>
        </p:spPr>
        <p:txBody>
          <a:bodyPr/>
          <a:lstStyle/>
          <a:p>
            <a:pPr eaLnBrk="1" hangingPunct="1"/>
            <a:r>
              <a:rPr lang="en-US" altLang="en-US" dirty="0"/>
              <a:t>Light Refraction through glass</a:t>
            </a:r>
          </a:p>
        </p:txBody>
      </p:sp>
      <p:sp>
        <p:nvSpPr>
          <p:cNvPr id="32772" name="Text Box 3">
            <a:extLst>
              <a:ext uri="{FF2B5EF4-FFF2-40B4-BE49-F238E27FC236}">
                <a16:creationId xmlns:a16="http://schemas.microsoft.com/office/drawing/2014/main" id="{33736370-EE48-42BC-A746-96238B7FC6F3}"/>
              </a:ext>
            </a:extLst>
          </p:cNvPr>
          <p:cNvSpPr txBox="1">
            <a:spLocks noChangeArrowheads="1"/>
          </p:cNvSpPr>
          <p:nvPr/>
        </p:nvSpPr>
        <p:spPr bwMode="auto">
          <a:xfrm>
            <a:off x="8975725" y="5516563"/>
            <a:ext cx="1436688"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lr>
                <a:schemeClr val="accent1"/>
              </a:buClr>
              <a:buFont typeface="Times" panose="02020603050405020304" pitchFamily="18" charset="0"/>
              <a:buChar char="•"/>
              <a:defRPr sz="2400">
                <a:solidFill>
                  <a:schemeClr val="tx1"/>
                </a:solidFill>
                <a:latin typeface="Arial Rounded MT Bold" panose="020F0704030504030204" pitchFamily="34" charset="0"/>
              </a:defRPr>
            </a:lvl1pPr>
            <a:lvl2pPr marL="742950" indent="-285750">
              <a:spcBef>
                <a:spcPct val="20000"/>
              </a:spcBef>
              <a:buClr>
                <a:schemeClr val="accent2"/>
              </a:buClr>
              <a:buFont typeface="Wingdings" panose="05000000000000000000" pitchFamily="2" charset="2"/>
              <a:buChar char="w"/>
              <a:defRPr sz="2000">
                <a:solidFill>
                  <a:schemeClr val="tx1"/>
                </a:solidFill>
                <a:latin typeface="Arial Rounded MT Bold" panose="020F0704030504030204" pitchFamily="34" charset="0"/>
              </a:defRPr>
            </a:lvl2pPr>
            <a:lvl3pPr marL="1143000" indent="-228600">
              <a:spcBef>
                <a:spcPct val="20000"/>
              </a:spcBef>
              <a:buClr>
                <a:schemeClr val="accent1"/>
              </a:buClr>
              <a:buFont typeface="Wingdings" panose="05000000000000000000" pitchFamily="2" charset="2"/>
              <a:buChar char="§"/>
              <a:defRPr sz="2000">
                <a:solidFill>
                  <a:schemeClr val="tx1"/>
                </a:solidFill>
                <a:latin typeface="Arial Rounded MT Bold" panose="020F0704030504030204" pitchFamily="34" charset="0"/>
              </a:defRPr>
            </a:lvl3pPr>
            <a:lvl4pPr marL="1600200" indent="-228600">
              <a:spcBef>
                <a:spcPct val="20000"/>
              </a:spcBef>
              <a:buClr>
                <a:schemeClr val="accent2"/>
              </a:buClr>
              <a:buFont typeface="Times" panose="02020603050405020304" pitchFamily="18" charset="0"/>
              <a:buChar char="•"/>
              <a:defRPr sz="2000">
                <a:solidFill>
                  <a:schemeClr val="tx1"/>
                </a:solidFill>
                <a:latin typeface="Arial Rounded MT Bold" panose="020F0704030504030204" pitchFamily="34" charset="0"/>
              </a:defRPr>
            </a:lvl4pPr>
            <a:lvl5pPr marL="2057400" indent="-228600">
              <a:spcBef>
                <a:spcPct val="20000"/>
              </a:spcBef>
              <a:buClr>
                <a:schemeClr val="tx2"/>
              </a:buClr>
              <a:buFont typeface="Wingdings" panose="05000000000000000000" pitchFamily="2" charset="2"/>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9pPr>
          </a:lstStyle>
          <a:p>
            <a:pPr>
              <a:spcBef>
                <a:spcPct val="50000"/>
              </a:spcBef>
              <a:buClrTx/>
              <a:buFontTx/>
              <a:buNone/>
            </a:pPr>
            <a:r>
              <a:rPr lang="en-US" altLang="en-US" sz="1400">
                <a:solidFill>
                  <a:schemeClr val="tx2"/>
                </a:solidFill>
                <a:latin typeface="Arial" panose="020B0604020202020204" pitchFamily="34" charset="0"/>
              </a:rPr>
              <a:t>See page 174</a:t>
            </a:r>
            <a:endParaRPr lang="en-US" altLang="en-US">
              <a:latin typeface="Arial" panose="020B0604020202020204" pitchFamily="34" charset="0"/>
            </a:endParaRPr>
          </a:p>
        </p:txBody>
      </p:sp>
      <p:sp>
        <p:nvSpPr>
          <p:cNvPr id="32773" name="Rectangle 4">
            <a:extLst>
              <a:ext uri="{FF2B5EF4-FFF2-40B4-BE49-F238E27FC236}">
                <a16:creationId xmlns:a16="http://schemas.microsoft.com/office/drawing/2014/main" id="{23241C89-8E62-4817-BE5A-9AA3E158953A}"/>
              </a:ext>
            </a:extLst>
          </p:cNvPr>
          <p:cNvSpPr>
            <a:spLocks noGrp="1" noChangeArrowheads="1"/>
          </p:cNvSpPr>
          <p:nvPr>
            <p:ph type="body" idx="1"/>
          </p:nvPr>
        </p:nvSpPr>
        <p:spPr>
          <a:xfrm>
            <a:off x="648393" y="1066800"/>
            <a:ext cx="11257095" cy="4496916"/>
          </a:xfrm>
        </p:spPr>
        <p:txBody>
          <a:bodyPr>
            <a:normAutofit/>
          </a:bodyPr>
          <a:lstStyle/>
          <a:p>
            <a:pPr eaLnBrk="1" hangingPunct="1">
              <a:buNone/>
            </a:pPr>
            <a:r>
              <a:rPr lang="en-US" altLang="en-US" i="1" dirty="0"/>
              <a:t>Trace the beam of light </a:t>
            </a:r>
            <a:r>
              <a:rPr lang="en-US" altLang="en-US" b="1" i="1" dirty="0"/>
              <a:t>entering</a:t>
            </a:r>
            <a:r>
              <a:rPr lang="en-US" altLang="en-US" i="1" dirty="0"/>
              <a:t>,</a:t>
            </a:r>
          </a:p>
          <a:p>
            <a:pPr eaLnBrk="1" hangingPunct="1">
              <a:buNone/>
            </a:pPr>
            <a:r>
              <a:rPr lang="en-US" altLang="en-US" i="1" dirty="0"/>
              <a:t>Traveling</a:t>
            </a:r>
            <a:r>
              <a:rPr lang="en-US" altLang="en-US" b="1" i="1" dirty="0"/>
              <a:t> through</a:t>
            </a:r>
            <a:r>
              <a:rPr lang="en-US" altLang="en-US" i="1" dirty="0"/>
              <a:t> the block, and </a:t>
            </a:r>
          </a:p>
          <a:p>
            <a:pPr eaLnBrk="1" hangingPunct="1">
              <a:buNone/>
            </a:pPr>
            <a:r>
              <a:rPr lang="en-US" altLang="en-US" b="1" i="1" dirty="0"/>
              <a:t>Exiting</a:t>
            </a:r>
            <a:r>
              <a:rPr lang="en-US" altLang="en-US" i="1" dirty="0"/>
              <a:t> the block</a:t>
            </a:r>
          </a:p>
        </p:txBody>
      </p:sp>
      <p:pic>
        <p:nvPicPr>
          <p:cNvPr id="1028" name="Picture 4" descr="Image result for refraction of light in glass slab">
            <a:extLst>
              <a:ext uri="{FF2B5EF4-FFF2-40B4-BE49-F238E27FC236}">
                <a16:creationId xmlns:a16="http://schemas.microsoft.com/office/drawing/2014/main" id="{851F0127-F744-4BD9-95C2-47AE29A8621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2812"/>
          <a:stretch/>
        </p:blipFill>
        <p:spPr bwMode="auto">
          <a:xfrm>
            <a:off x="7819535" y="806579"/>
            <a:ext cx="3724072" cy="52448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6811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a:extLst>
              <a:ext uri="{FF2B5EF4-FFF2-40B4-BE49-F238E27FC236}">
                <a16:creationId xmlns:a16="http://schemas.microsoft.com/office/drawing/2014/main" id="{59D6762E-79E0-4673-995E-C680190460F9}"/>
              </a:ext>
            </a:extLst>
          </p:cNvPr>
          <p:cNvSpPr>
            <a:spLocks noGrp="1"/>
          </p:cNvSpPr>
          <p:nvPr>
            <p:ph type="ftr" sz="quarter" idx="11"/>
          </p:nvPr>
        </p:nvSpPr>
        <p:spPr>
          <a:noFill/>
        </p:spPr>
        <p:txBody>
          <a:bodyPr/>
          <a:lstStyle>
            <a:lvl1pPr>
              <a:spcBef>
                <a:spcPct val="20000"/>
              </a:spcBef>
              <a:buClr>
                <a:schemeClr val="accent1"/>
              </a:buClr>
              <a:buFont typeface="Times" panose="02020603050405020304" pitchFamily="18" charset="0"/>
              <a:buChar char="•"/>
              <a:defRPr sz="2400">
                <a:solidFill>
                  <a:schemeClr val="tx1"/>
                </a:solidFill>
                <a:latin typeface="Arial Rounded MT Bold" panose="020F0704030504030204" pitchFamily="34" charset="0"/>
              </a:defRPr>
            </a:lvl1pPr>
            <a:lvl2pPr marL="742950" indent="-285750">
              <a:spcBef>
                <a:spcPct val="20000"/>
              </a:spcBef>
              <a:buClr>
                <a:schemeClr val="accent2"/>
              </a:buClr>
              <a:buFont typeface="Wingdings" panose="05000000000000000000" pitchFamily="2" charset="2"/>
              <a:buChar char="w"/>
              <a:defRPr sz="2000">
                <a:solidFill>
                  <a:schemeClr val="tx1"/>
                </a:solidFill>
                <a:latin typeface="Arial Rounded MT Bold" panose="020F0704030504030204" pitchFamily="34" charset="0"/>
              </a:defRPr>
            </a:lvl2pPr>
            <a:lvl3pPr marL="1143000" indent="-228600">
              <a:spcBef>
                <a:spcPct val="20000"/>
              </a:spcBef>
              <a:buClr>
                <a:schemeClr val="accent1"/>
              </a:buClr>
              <a:buFont typeface="Wingdings" panose="05000000000000000000" pitchFamily="2" charset="2"/>
              <a:buChar char="§"/>
              <a:defRPr sz="2000">
                <a:solidFill>
                  <a:schemeClr val="tx1"/>
                </a:solidFill>
                <a:latin typeface="Arial Rounded MT Bold" panose="020F0704030504030204" pitchFamily="34" charset="0"/>
              </a:defRPr>
            </a:lvl3pPr>
            <a:lvl4pPr marL="1600200" indent="-228600">
              <a:spcBef>
                <a:spcPct val="20000"/>
              </a:spcBef>
              <a:buClr>
                <a:schemeClr val="accent2"/>
              </a:buClr>
              <a:buFont typeface="Times" panose="02020603050405020304" pitchFamily="18" charset="0"/>
              <a:buChar char="•"/>
              <a:defRPr sz="2000">
                <a:solidFill>
                  <a:schemeClr val="tx1"/>
                </a:solidFill>
                <a:latin typeface="Arial Rounded MT Bold" panose="020F0704030504030204" pitchFamily="34" charset="0"/>
              </a:defRPr>
            </a:lvl4pPr>
            <a:lvl5pPr marL="2057400" indent="-228600">
              <a:spcBef>
                <a:spcPct val="20000"/>
              </a:spcBef>
              <a:buClr>
                <a:schemeClr val="tx2"/>
              </a:buClr>
              <a:buFont typeface="Wingdings" panose="05000000000000000000" pitchFamily="2" charset="2"/>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9pPr>
          </a:lstStyle>
          <a:p>
            <a:pPr>
              <a:spcBef>
                <a:spcPct val="0"/>
              </a:spcBef>
              <a:buClrTx/>
              <a:buFontTx/>
              <a:buNone/>
            </a:pPr>
            <a:r>
              <a:rPr lang="en-US" altLang="en-US" sz="1000">
                <a:latin typeface="Arial" panose="020B0604020202020204" pitchFamily="34" charset="0"/>
              </a:rPr>
              <a:t>(c) McGraw Hill Ryerson 2007</a:t>
            </a:r>
            <a:endParaRPr lang="en-US" altLang="en-US" sz="1400">
              <a:latin typeface="Arial" panose="020B0604020202020204" pitchFamily="34" charset="0"/>
            </a:endParaRPr>
          </a:p>
        </p:txBody>
      </p:sp>
      <p:sp>
        <p:nvSpPr>
          <p:cNvPr id="32771" name="Rectangle 2">
            <a:extLst>
              <a:ext uri="{FF2B5EF4-FFF2-40B4-BE49-F238E27FC236}">
                <a16:creationId xmlns:a16="http://schemas.microsoft.com/office/drawing/2014/main" id="{12C6D1CF-CD1D-43B3-8F43-282ABF6E8A64}"/>
              </a:ext>
            </a:extLst>
          </p:cNvPr>
          <p:cNvSpPr>
            <a:spLocks noGrp="1" noChangeArrowheads="1"/>
          </p:cNvSpPr>
          <p:nvPr>
            <p:ph type="title"/>
          </p:nvPr>
        </p:nvSpPr>
        <p:spPr>
          <a:xfrm>
            <a:off x="615142" y="0"/>
            <a:ext cx="10119360" cy="1066800"/>
          </a:xfrm>
        </p:spPr>
        <p:txBody>
          <a:bodyPr/>
          <a:lstStyle/>
          <a:p>
            <a:pPr eaLnBrk="1" hangingPunct="1"/>
            <a:r>
              <a:rPr lang="en-US" altLang="en-US" dirty="0"/>
              <a:t>Light Refraction through glass</a:t>
            </a:r>
          </a:p>
        </p:txBody>
      </p:sp>
      <p:sp>
        <p:nvSpPr>
          <p:cNvPr id="32772" name="Text Box 3">
            <a:extLst>
              <a:ext uri="{FF2B5EF4-FFF2-40B4-BE49-F238E27FC236}">
                <a16:creationId xmlns:a16="http://schemas.microsoft.com/office/drawing/2014/main" id="{33736370-EE48-42BC-A746-96238B7FC6F3}"/>
              </a:ext>
            </a:extLst>
          </p:cNvPr>
          <p:cNvSpPr txBox="1">
            <a:spLocks noChangeArrowheads="1"/>
          </p:cNvSpPr>
          <p:nvPr/>
        </p:nvSpPr>
        <p:spPr bwMode="auto">
          <a:xfrm>
            <a:off x="8975725" y="5516563"/>
            <a:ext cx="1436688"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lr>
                <a:schemeClr val="accent1"/>
              </a:buClr>
              <a:buFont typeface="Times" panose="02020603050405020304" pitchFamily="18" charset="0"/>
              <a:buChar char="•"/>
              <a:defRPr sz="2400">
                <a:solidFill>
                  <a:schemeClr val="tx1"/>
                </a:solidFill>
                <a:latin typeface="Arial Rounded MT Bold" panose="020F0704030504030204" pitchFamily="34" charset="0"/>
              </a:defRPr>
            </a:lvl1pPr>
            <a:lvl2pPr marL="742950" indent="-285750">
              <a:spcBef>
                <a:spcPct val="20000"/>
              </a:spcBef>
              <a:buClr>
                <a:schemeClr val="accent2"/>
              </a:buClr>
              <a:buFont typeface="Wingdings" panose="05000000000000000000" pitchFamily="2" charset="2"/>
              <a:buChar char="w"/>
              <a:defRPr sz="2000">
                <a:solidFill>
                  <a:schemeClr val="tx1"/>
                </a:solidFill>
                <a:latin typeface="Arial Rounded MT Bold" panose="020F0704030504030204" pitchFamily="34" charset="0"/>
              </a:defRPr>
            </a:lvl2pPr>
            <a:lvl3pPr marL="1143000" indent="-228600">
              <a:spcBef>
                <a:spcPct val="20000"/>
              </a:spcBef>
              <a:buClr>
                <a:schemeClr val="accent1"/>
              </a:buClr>
              <a:buFont typeface="Wingdings" panose="05000000000000000000" pitchFamily="2" charset="2"/>
              <a:buChar char="§"/>
              <a:defRPr sz="2000">
                <a:solidFill>
                  <a:schemeClr val="tx1"/>
                </a:solidFill>
                <a:latin typeface="Arial Rounded MT Bold" panose="020F0704030504030204" pitchFamily="34" charset="0"/>
              </a:defRPr>
            </a:lvl3pPr>
            <a:lvl4pPr marL="1600200" indent="-228600">
              <a:spcBef>
                <a:spcPct val="20000"/>
              </a:spcBef>
              <a:buClr>
                <a:schemeClr val="accent2"/>
              </a:buClr>
              <a:buFont typeface="Times" panose="02020603050405020304" pitchFamily="18" charset="0"/>
              <a:buChar char="•"/>
              <a:defRPr sz="2000">
                <a:solidFill>
                  <a:schemeClr val="tx1"/>
                </a:solidFill>
                <a:latin typeface="Arial Rounded MT Bold" panose="020F0704030504030204" pitchFamily="34" charset="0"/>
              </a:defRPr>
            </a:lvl4pPr>
            <a:lvl5pPr marL="2057400" indent="-228600">
              <a:spcBef>
                <a:spcPct val="20000"/>
              </a:spcBef>
              <a:buClr>
                <a:schemeClr val="tx2"/>
              </a:buClr>
              <a:buFont typeface="Wingdings" panose="05000000000000000000" pitchFamily="2" charset="2"/>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9pPr>
          </a:lstStyle>
          <a:p>
            <a:pPr>
              <a:spcBef>
                <a:spcPct val="50000"/>
              </a:spcBef>
              <a:buClrTx/>
              <a:buFontTx/>
              <a:buNone/>
            </a:pPr>
            <a:r>
              <a:rPr lang="en-US" altLang="en-US" sz="1400">
                <a:solidFill>
                  <a:schemeClr val="tx2"/>
                </a:solidFill>
                <a:latin typeface="Arial" panose="020B0604020202020204" pitchFamily="34" charset="0"/>
              </a:rPr>
              <a:t>See page 174</a:t>
            </a:r>
            <a:endParaRPr lang="en-US" altLang="en-US">
              <a:latin typeface="Arial" panose="020B0604020202020204" pitchFamily="34" charset="0"/>
            </a:endParaRPr>
          </a:p>
        </p:txBody>
      </p:sp>
      <p:sp>
        <p:nvSpPr>
          <p:cNvPr id="32773" name="Rectangle 4">
            <a:extLst>
              <a:ext uri="{FF2B5EF4-FFF2-40B4-BE49-F238E27FC236}">
                <a16:creationId xmlns:a16="http://schemas.microsoft.com/office/drawing/2014/main" id="{23241C89-8E62-4817-BE5A-9AA3E158953A}"/>
              </a:ext>
            </a:extLst>
          </p:cNvPr>
          <p:cNvSpPr>
            <a:spLocks noGrp="1" noChangeArrowheads="1"/>
          </p:cNvSpPr>
          <p:nvPr>
            <p:ph type="body" idx="1"/>
          </p:nvPr>
        </p:nvSpPr>
        <p:spPr>
          <a:xfrm>
            <a:off x="648393" y="1066800"/>
            <a:ext cx="11257095" cy="4496916"/>
          </a:xfrm>
        </p:spPr>
        <p:txBody>
          <a:bodyPr>
            <a:normAutofit/>
          </a:bodyPr>
          <a:lstStyle/>
          <a:p>
            <a:pPr eaLnBrk="1" hangingPunct="1">
              <a:buNone/>
            </a:pPr>
            <a:r>
              <a:rPr lang="en-US" altLang="en-US" i="1" dirty="0"/>
              <a:t>Because the glass is </a:t>
            </a:r>
            <a:r>
              <a:rPr lang="en-US" altLang="en-US" b="1" i="1" dirty="0"/>
              <a:t>more dense </a:t>
            </a:r>
            <a:r>
              <a:rPr lang="en-US" altLang="en-US" i="1" dirty="0"/>
              <a:t>than air, light rays entering the block will </a:t>
            </a:r>
            <a:r>
              <a:rPr lang="en-US" altLang="en-US" b="1" i="1" dirty="0"/>
              <a:t>slow down</a:t>
            </a:r>
            <a:r>
              <a:rPr lang="en-US" altLang="en-US" i="1" dirty="0"/>
              <a:t>. </a:t>
            </a:r>
          </a:p>
          <a:p>
            <a:pPr eaLnBrk="1" hangingPunct="1"/>
            <a:r>
              <a:rPr lang="en-US" altLang="en-US" i="1" dirty="0"/>
              <a:t>Inside the glass, the light rays move in a </a:t>
            </a:r>
            <a:r>
              <a:rPr lang="en-US" altLang="en-US" b="1" i="1" dirty="0"/>
              <a:t>straight line </a:t>
            </a:r>
            <a:r>
              <a:rPr lang="en-US" altLang="en-US" i="1" dirty="0"/>
              <a:t>because the glass has the same density throughout. </a:t>
            </a:r>
          </a:p>
          <a:p>
            <a:pPr eaLnBrk="1" hangingPunct="1"/>
            <a:r>
              <a:rPr lang="en-US" altLang="en-US" i="1" dirty="0"/>
              <a:t>What will happen when the light rays </a:t>
            </a:r>
          </a:p>
          <a:p>
            <a:pPr marL="0" indent="0">
              <a:buNone/>
            </a:pPr>
            <a:r>
              <a:rPr lang="en-US" altLang="en-US" b="1" i="1" dirty="0"/>
              <a:t>leave the glass </a:t>
            </a:r>
            <a:r>
              <a:rPr lang="en-US" altLang="en-US" i="1" dirty="0"/>
              <a:t>and move </a:t>
            </a:r>
            <a:r>
              <a:rPr lang="en-US" altLang="en-US" b="1" i="1" dirty="0"/>
              <a:t>back into </a:t>
            </a:r>
          </a:p>
          <a:p>
            <a:pPr marL="0" indent="0">
              <a:buNone/>
            </a:pPr>
            <a:r>
              <a:rPr lang="en-US" altLang="en-US" b="1" i="1" dirty="0"/>
              <a:t>air</a:t>
            </a:r>
            <a:r>
              <a:rPr lang="en-US" altLang="en-US" i="1" dirty="0"/>
              <a:t>, which is less dense?</a:t>
            </a:r>
          </a:p>
        </p:txBody>
      </p:sp>
      <p:pic>
        <p:nvPicPr>
          <p:cNvPr id="1028" name="Picture 4" descr="Image result for refraction of light in glass slab">
            <a:extLst>
              <a:ext uri="{FF2B5EF4-FFF2-40B4-BE49-F238E27FC236}">
                <a16:creationId xmlns:a16="http://schemas.microsoft.com/office/drawing/2014/main" id="{851F0127-F744-4BD9-95C2-47AE29A8621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29170"/>
          <a:stretch/>
        </p:blipFill>
        <p:spPr bwMode="auto">
          <a:xfrm>
            <a:off x="8330612" y="3276283"/>
            <a:ext cx="3574876" cy="33542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8847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a:extLst>
              <a:ext uri="{FF2B5EF4-FFF2-40B4-BE49-F238E27FC236}">
                <a16:creationId xmlns:a16="http://schemas.microsoft.com/office/drawing/2014/main" id="{59D6762E-79E0-4673-995E-C680190460F9}"/>
              </a:ext>
            </a:extLst>
          </p:cNvPr>
          <p:cNvSpPr>
            <a:spLocks noGrp="1"/>
          </p:cNvSpPr>
          <p:nvPr>
            <p:ph type="ftr" sz="quarter" idx="11"/>
          </p:nvPr>
        </p:nvSpPr>
        <p:spPr>
          <a:noFill/>
        </p:spPr>
        <p:txBody>
          <a:bodyPr/>
          <a:lstStyle>
            <a:lvl1pPr>
              <a:spcBef>
                <a:spcPct val="20000"/>
              </a:spcBef>
              <a:buClr>
                <a:schemeClr val="accent1"/>
              </a:buClr>
              <a:buFont typeface="Times" panose="02020603050405020304" pitchFamily="18" charset="0"/>
              <a:buChar char="•"/>
              <a:defRPr sz="2400">
                <a:solidFill>
                  <a:schemeClr val="tx1"/>
                </a:solidFill>
                <a:latin typeface="Arial Rounded MT Bold" panose="020F0704030504030204" pitchFamily="34" charset="0"/>
              </a:defRPr>
            </a:lvl1pPr>
            <a:lvl2pPr marL="742950" indent="-285750">
              <a:spcBef>
                <a:spcPct val="20000"/>
              </a:spcBef>
              <a:buClr>
                <a:schemeClr val="accent2"/>
              </a:buClr>
              <a:buFont typeface="Wingdings" panose="05000000000000000000" pitchFamily="2" charset="2"/>
              <a:buChar char="w"/>
              <a:defRPr sz="2000">
                <a:solidFill>
                  <a:schemeClr val="tx1"/>
                </a:solidFill>
                <a:latin typeface="Arial Rounded MT Bold" panose="020F0704030504030204" pitchFamily="34" charset="0"/>
              </a:defRPr>
            </a:lvl2pPr>
            <a:lvl3pPr marL="1143000" indent="-228600">
              <a:spcBef>
                <a:spcPct val="20000"/>
              </a:spcBef>
              <a:buClr>
                <a:schemeClr val="accent1"/>
              </a:buClr>
              <a:buFont typeface="Wingdings" panose="05000000000000000000" pitchFamily="2" charset="2"/>
              <a:buChar char="§"/>
              <a:defRPr sz="2000">
                <a:solidFill>
                  <a:schemeClr val="tx1"/>
                </a:solidFill>
                <a:latin typeface="Arial Rounded MT Bold" panose="020F0704030504030204" pitchFamily="34" charset="0"/>
              </a:defRPr>
            </a:lvl3pPr>
            <a:lvl4pPr marL="1600200" indent="-228600">
              <a:spcBef>
                <a:spcPct val="20000"/>
              </a:spcBef>
              <a:buClr>
                <a:schemeClr val="accent2"/>
              </a:buClr>
              <a:buFont typeface="Times" panose="02020603050405020304" pitchFamily="18" charset="0"/>
              <a:buChar char="•"/>
              <a:defRPr sz="2000">
                <a:solidFill>
                  <a:schemeClr val="tx1"/>
                </a:solidFill>
                <a:latin typeface="Arial Rounded MT Bold" panose="020F0704030504030204" pitchFamily="34" charset="0"/>
              </a:defRPr>
            </a:lvl4pPr>
            <a:lvl5pPr marL="2057400" indent="-228600">
              <a:spcBef>
                <a:spcPct val="20000"/>
              </a:spcBef>
              <a:buClr>
                <a:schemeClr val="tx2"/>
              </a:buClr>
              <a:buFont typeface="Wingdings" panose="05000000000000000000" pitchFamily="2" charset="2"/>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9pPr>
          </a:lstStyle>
          <a:p>
            <a:pPr>
              <a:spcBef>
                <a:spcPct val="0"/>
              </a:spcBef>
              <a:buClrTx/>
              <a:buFontTx/>
              <a:buNone/>
            </a:pPr>
            <a:r>
              <a:rPr lang="en-US" altLang="en-US" sz="1000">
                <a:latin typeface="Arial" panose="020B0604020202020204" pitchFamily="34" charset="0"/>
              </a:rPr>
              <a:t>(c) McGraw Hill Ryerson 2007</a:t>
            </a:r>
            <a:endParaRPr lang="en-US" altLang="en-US" sz="1400">
              <a:latin typeface="Arial" panose="020B0604020202020204" pitchFamily="34" charset="0"/>
            </a:endParaRPr>
          </a:p>
        </p:txBody>
      </p:sp>
      <p:sp>
        <p:nvSpPr>
          <p:cNvPr id="32771" name="Rectangle 2">
            <a:extLst>
              <a:ext uri="{FF2B5EF4-FFF2-40B4-BE49-F238E27FC236}">
                <a16:creationId xmlns:a16="http://schemas.microsoft.com/office/drawing/2014/main" id="{12C6D1CF-CD1D-43B3-8F43-282ABF6E8A64}"/>
              </a:ext>
            </a:extLst>
          </p:cNvPr>
          <p:cNvSpPr>
            <a:spLocks noGrp="1" noChangeArrowheads="1"/>
          </p:cNvSpPr>
          <p:nvPr>
            <p:ph type="title"/>
          </p:nvPr>
        </p:nvSpPr>
        <p:spPr>
          <a:xfrm>
            <a:off x="1752600" y="0"/>
            <a:ext cx="8915400" cy="1066800"/>
          </a:xfrm>
        </p:spPr>
        <p:txBody>
          <a:bodyPr/>
          <a:lstStyle/>
          <a:p>
            <a:pPr eaLnBrk="1" hangingPunct="1"/>
            <a:r>
              <a:rPr lang="en-US" altLang="en-US" dirty="0"/>
              <a:t>Light Refraction</a:t>
            </a:r>
          </a:p>
        </p:txBody>
      </p:sp>
      <p:sp>
        <p:nvSpPr>
          <p:cNvPr id="32772" name="Text Box 3">
            <a:extLst>
              <a:ext uri="{FF2B5EF4-FFF2-40B4-BE49-F238E27FC236}">
                <a16:creationId xmlns:a16="http://schemas.microsoft.com/office/drawing/2014/main" id="{33736370-EE48-42BC-A746-96238B7FC6F3}"/>
              </a:ext>
            </a:extLst>
          </p:cNvPr>
          <p:cNvSpPr txBox="1">
            <a:spLocks noChangeArrowheads="1"/>
          </p:cNvSpPr>
          <p:nvPr/>
        </p:nvSpPr>
        <p:spPr bwMode="auto">
          <a:xfrm>
            <a:off x="8975725" y="5516563"/>
            <a:ext cx="1436688"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lr>
                <a:schemeClr val="accent1"/>
              </a:buClr>
              <a:buFont typeface="Times" panose="02020603050405020304" pitchFamily="18" charset="0"/>
              <a:buChar char="•"/>
              <a:defRPr sz="2400">
                <a:solidFill>
                  <a:schemeClr val="tx1"/>
                </a:solidFill>
                <a:latin typeface="Arial Rounded MT Bold" panose="020F0704030504030204" pitchFamily="34" charset="0"/>
              </a:defRPr>
            </a:lvl1pPr>
            <a:lvl2pPr marL="742950" indent="-285750">
              <a:spcBef>
                <a:spcPct val="20000"/>
              </a:spcBef>
              <a:buClr>
                <a:schemeClr val="accent2"/>
              </a:buClr>
              <a:buFont typeface="Wingdings" panose="05000000000000000000" pitchFamily="2" charset="2"/>
              <a:buChar char="w"/>
              <a:defRPr sz="2000">
                <a:solidFill>
                  <a:schemeClr val="tx1"/>
                </a:solidFill>
                <a:latin typeface="Arial Rounded MT Bold" panose="020F0704030504030204" pitchFamily="34" charset="0"/>
              </a:defRPr>
            </a:lvl2pPr>
            <a:lvl3pPr marL="1143000" indent="-228600">
              <a:spcBef>
                <a:spcPct val="20000"/>
              </a:spcBef>
              <a:buClr>
                <a:schemeClr val="accent1"/>
              </a:buClr>
              <a:buFont typeface="Wingdings" panose="05000000000000000000" pitchFamily="2" charset="2"/>
              <a:buChar char="§"/>
              <a:defRPr sz="2000">
                <a:solidFill>
                  <a:schemeClr val="tx1"/>
                </a:solidFill>
                <a:latin typeface="Arial Rounded MT Bold" panose="020F0704030504030204" pitchFamily="34" charset="0"/>
              </a:defRPr>
            </a:lvl3pPr>
            <a:lvl4pPr marL="1600200" indent="-228600">
              <a:spcBef>
                <a:spcPct val="20000"/>
              </a:spcBef>
              <a:buClr>
                <a:schemeClr val="accent2"/>
              </a:buClr>
              <a:buFont typeface="Times" panose="02020603050405020304" pitchFamily="18" charset="0"/>
              <a:buChar char="•"/>
              <a:defRPr sz="2000">
                <a:solidFill>
                  <a:schemeClr val="tx1"/>
                </a:solidFill>
                <a:latin typeface="Arial Rounded MT Bold" panose="020F0704030504030204" pitchFamily="34" charset="0"/>
              </a:defRPr>
            </a:lvl4pPr>
            <a:lvl5pPr marL="2057400" indent="-228600">
              <a:spcBef>
                <a:spcPct val="20000"/>
              </a:spcBef>
              <a:buClr>
                <a:schemeClr val="tx2"/>
              </a:buClr>
              <a:buFont typeface="Wingdings" panose="05000000000000000000" pitchFamily="2" charset="2"/>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9pPr>
          </a:lstStyle>
          <a:p>
            <a:pPr>
              <a:spcBef>
                <a:spcPct val="50000"/>
              </a:spcBef>
              <a:buClrTx/>
              <a:buFontTx/>
              <a:buNone/>
            </a:pPr>
            <a:r>
              <a:rPr lang="en-US" altLang="en-US" sz="1400">
                <a:solidFill>
                  <a:schemeClr val="tx2"/>
                </a:solidFill>
                <a:latin typeface="Arial" panose="020B0604020202020204" pitchFamily="34" charset="0"/>
              </a:rPr>
              <a:t>See page 174</a:t>
            </a:r>
            <a:endParaRPr lang="en-US" altLang="en-US">
              <a:latin typeface="Arial" panose="020B0604020202020204" pitchFamily="34" charset="0"/>
            </a:endParaRPr>
          </a:p>
        </p:txBody>
      </p:sp>
      <p:sp>
        <p:nvSpPr>
          <p:cNvPr id="32773" name="Rectangle 4">
            <a:extLst>
              <a:ext uri="{FF2B5EF4-FFF2-40B4-BE49-F238E27FC236}">
                <a16:creationId xmlns:a16="http://schemas.microsoft.com/office/drawing/2014/main" id="{23241C89-8E62-4817-BE5A-9AA3E158953A}"/>
              </a:ext>
            </a:extLst>
          </p:cNvPr>
          <p:cNvSpPr>
            <a:spLocks noGrp="1" noChangeArrowheads="1"/>
          </p:cNvSpPr>
          <p:nvPr>
            <p:ph type="body" idx="1"/>
          </p:nvPr>
        </p:nvSpPr>
        <p:spPr>
          <a:xfrm>
            <a:off x="292608" y="1700214"/>
            <a:ext cx="11265408" cy="4897437"/>
          </a:xfrm>
        </p:spPr>
        <p:txBody>
          <a:bodyPr vert="horz" lIns="91440" tIns="45720" rIns="91440" bIns="45720" rtlCol="0" anchor="t">
            <a:normAutofit/>
          </a:bodyPr>
          <a:lstStyle/>
          <a:p>
            <a:pPr eaLnBrk="1" hangingPunct="1"/>
            <a:r>
              <a:rPr lang="en-US" altLang="en-US" i="1" dirty="0"/>
              <a:t>They will travel</a:t>
            </a:r>
            <a:r>
              <a:rPr lang="en-US" altLang="en-US" b="1" i="1" dirty="0"/>
              <a:t> faster </a:t>
            </a:r>
            <a:r>
              <a:rPr lang="en-US" altLang="en-US" i="1" dirty="0"/>
              <a:t>and change speed and therefore refract.</a:t>
            </a:r>
            <a:endParaRPr lang="en-US" altLang="en-US" i="1" dirty="0">
              <a:cs typeface="Calibri"/>
            </a:endParaRPr>
          </a:p>
        </p:txBody>
      </p:sp>
      <p:pic>
        <p:nvPicPr>
          <p:cNvPr id="2050" name="Picture 2" descr="Image result for refraction of light in glass slab">
            <a:extLst>
              <a:ext uri="{FF2B5EF4-FFF2-40B4-BE49-F238E27FC236}">
                <a16:creationId xmlns:a16="http://schemas.microsoft.com/office/drawing/2014/main" id="{0D8B4930-7188-4AA7-867B-378F4ACEC0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276" y="2475583"/>
            <a:ext cx="5653081" cy="37569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21085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ED0F9-6EB2-49E6-AA3A-92E18DE65104}"/>
              </a:ext>
            </a:extLst>
          </p:cNvPr>
          <p:cNvSpPr>
            <a:spLocks noGrp="1"/>
          </p:cNvSpPr>
          <p:nvPr>
            <p:ph type="title"/>
          </p:nvPr>
        </p:nvSpPr>
        <p:spPr/>
        <p:txBody>
          <a:bodyPr/>
          <a:lstStyle/>
          <a:p>
            <a:r>
              <a:rPr lang="en-US" dirty="0"/>
              <a:t>“Spearfishing” Lab – hand in</a:t>
            </a:r>
          </a:p>
        </p:txBody>
      </p:sp>
      <p:pic>
        <p:nvPicPr>
          <p:cNvPr id="4" name="Picture 3">
            <a:extLst>
              <a:ext uri="{FF2B5EF4-FFF2-40B4-BE49-F238E27FC236}">
                <a16:creationId xmlns:a16="http://schemas.microsoft.com/office/drawing/2014/main" id="{30822352-A1BF-46EF-9BB0-BD28DEE20D5E}"/>
              </a:ext>
            </a:extLst>
          </p:cNvPr>
          <p:cNvPicPr>
            <a:picLocks noChangeAspect="1"/>
          </p:cNvPicPr>
          <p:nvPr/>
        </p:nvPicPr>
        <p:blipFill>
          <a:blip r:embed="rId2"/>
          <a:stretch>
            <a:fillRect/>
          </a:stretch>
        </p:blipFill>
        <p:spPr>
          <a:xfrm>
            <a:off x="539932" y="1602854"/>
            <a:ext cx="6471977" cy="5041786"/>
          </a:xfrm>
          <a:prstGeom prst="rect">
            <a:avLst/>
          </a:prstGeom>
        </p:spPr>
      </p:pic>
    </p:spTree>
    <p:extLst>
      <p:ext uri="{BB962C8B-B14F-4D97-AF65-F5344CB8AC3E}">
        <p14:creationId xmlns:p14="http://schemas.microsoft.com/office/powerpoint/2010/main" val="15262264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FB7A4-7D1C-6BE6-B08F-CAE7E54E29A9}"/>
              </a:ext>
            </a:extLst>
          </p:cNvPr>
          <p:cNvSpPr>
            <a:spLocks noGrp="1"/>
          </p:cNvSpPr>
          <p:nvPr>
            <p:ph type="title"/>
          </p:nvPr>
        </p:nvSpPr>
        <p:spPr/>
        <p:txBody>
          <a:bodyPr/>
          <a:lstStyle/>
          <a:p>
            <a:r>
              <a:rPr lang="en-US" dirty="0"/>
              <a:t>Practice</a:t>
            </a:r>
          </a:p>
        </p:txBody>
      </p:sp>
      <p:sp>
        <p:nvSpPr>
          <p:cNvPr id="3" name="Content Placeholder 2">
            <a:extLst>
              <a:ext uri="{FF2B5EF4-FFF2-40B4-BE49-F238E27FC236}">
                <a16:creationId xmlns:a16="http://schemas.microsoft.com/office/drawing/2014/main" id="{74D8CA92-B70F-FBC3-F416-9E0A1DBA6355}"/>
              </a:ext>
            </a:extLst>
          </p:cNvPr>
          <p:cNvSpPr>
            <a:spLocks noGrp="1"/>
          </p:cNvSpPr>
          <p:nvPr>
            <p:ph idx="1"/>
          </p:nvPr>
        </p:nvSpPr>
        <p:spPr/>
        <p:txBody>
          <a:bodyPr/>
          <a:lstStyle/>
          <a:p>
            <a:r>
              <a:rPr lang="en-US" dirty="0"/>
              <a:t>Refraction WS together as class</a:t>
            </a:r>
          </a:p>
          <a:p>
            <a:r>
              <a:rPr lang="en-US" dirty="0"/>
              <a:t>Then Lenses Activity – hand in</a:t>
            </a:r>
          </a:p>
          <a:p>
            <a:endParaRPr lang="en-US" dirty="0"/>
          </a:p>
          <a:p>
            <a:endParaRPr lang="en-US" dirty="0"/>
          </a:p>
        </p:txBody>
      </p:sp>
    </p:spTree>
    <p:extLst>
      <p:ext uri="{BB962C8B-B14F-4D97-AF65-F5344CB8AC3E}">
        <p14:creationId xmlns:p14="http://schemas.microsoft.com/office/powerpoint/2010/main" val="18848696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B1BF1-6CD3-3D82-AE52-CAD9AD21D98E}"/>
              </a:ext>
            </a:extLst>
          </p:cNvPr>
          <p:cNvSpPr>
            <a:spLocks noGrp="1"/>
          </p:cNvSpPr>
          <p:nvPr>
            <p:ph type="ctrTitle"/>
          </p:nvPr>
        </p:nvSpPr>
        <p:spPr/>
        <p:txBody>
          <a:bodyPr/>
          <a:lstStyle/>
          <a:p>
            <a:r>
              <a:rPr lang="en-US" dirty="0"/>
              <a:t>Lenses</a:t>
            </a:r>
          </a:p>
        </p:txBody>
      </p:sp>
      <p:sp>
        <p:nvSpPr>
          <p:cNvPr id="3" name="Subtitle 2">
            <a:extLst>
              <a:ext uri="{FF2B5EF4-FFF2-40B4-BE49-F238E27FC236}">
                <a16:creationId xmlns:a16="http://schemas.microsoft.com/office/drawing/2014/main" id="{97E53D00-E4BE-9023-15AB-9409ECADA59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123357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C479B-5094-48B8-AC1A-6FD55C67EBBB}"/>
              </a:ext>
            </a:extLst>
          </p:cNvPr>
          <p:cNvSpPr>
            <a:spLocks noGrp="1"/>
          </p:cNvSpPr>
          <p:nvPr>
            <p:ph type="title"/>
          </p:nvPr>
        </p:nvSpPr>
        <p:spPr/>
        <p:txBody>
          <a:bodyPr/>
          <a:lstStyle/>
          <a:p>
            <a:r>
              <a:rPr lang="en-CA" dirty="0"/>
              <a:t>Homework: </a:t>
            </a:r>
          </a:p>
        </p:txBody>
      </p:sp>
      <p:sp>
        <p:nvSpPr>
          <p:cNvPr id="3" name="Content Placeholder 2">
            <a:extLst>
              <a:ext uri="{FF2B5EF4-FFF2-40B4-BE49-F238E27FC236}">
                <a16:creationId xmlns:a16="http://schemas.microsoft.com/office/drawing/2014/main" id="{EE44CC61-2C84-4A6B-A5C6-796512868B01}"/>
              </a:ext>
            </a:extLst>
          </p:cNvPr>
          <p:cNvSpPr>
            <a:spLocks noGrp="1"/>
          </p:cNvSpPr>
          <p:nvPr>
            <p:ph idx="1"/>
          </p:nvPr>
        </p:nvSpPr>
        <p:spPr/>
        <p:txBody>
          <a:bodyPr vert="horz" lIns="91440" tIns="45720" rIns="91440" bIns="45720" rtlCol="0" anchor="t">
            <a:normAutofit/>
          </a:bodyPr>
          <a:lstStyle/>
          <a:p>
            <a:r>
              <a:rPr lang="en-CA" dirty="0">
                <a:solidFill>
                  <a:schemeClr val="accent1"/>
                </a:solidFill>
              </a:rPr>
              <a:t>Practice WS: BLM 2-17, Go over in class</a:t>
            </a:r>
            <a:endParaRPr lang="en-US" dirty="0">
              <a:solidFill>
                <a:schemeClr val="accent1"/>
              </a:solidFill>
            </a:endParaRPr>
          </a:p>
          <a:p>
            <a:endParaRPr lang="en-CA" dirty="0">
              <a:solidFill>
                <a:schemeClr val="accent1"/>
              </a:solidFill>
            </a:endParaRPr>
          </a:p>
          <a:p>
            <a:pPr marL="0" indent="0">
              <a:buNone/>
            </a:pPr>
            <a:r>
              <a:rPr lang="en-CA" dirty="0">
                <a:solidFill>
                  <a:schemeClr val="accent1"/>
                </a:solidFill>
              </a:rPr>
              <a:t>Remaining time: </a:t>
            </a:r>
            <a:endParaRPr lang="en-CA" dirty="0">
              <a:solidFill>
                <a:schemeClr val="accent1"/>
              </a:solidFill>
              <a:cs typeface="Calibri"/>
            </a:endParaRPr>
          </a:p>
          <a:p>
            <a:r>
              <a:rPr lang="en-CA" dirty="0">
                <a:solidFill>
                  <a:schemeClr val="accent1"/>
                </a:solidFill>
              </a:rPr>
              <a:t>Read pages 172-175,</a:t>
            </a:r>
            <a:endParaRPr lang="en-CA" dirty="0">
              <a:solidFill>
                <a:schemeClr val="accent1"/>
              </a:solidFill>
              <a:cs typeface="Calibri"/>
            </a:endParaRPr>
          </a:p>
          <a:p>
            <a:r>
              <a:rPr lang="en-CA" dirty="0">
                <a:solidFill>
                  <a:schemeClr val="accent1"/>
                </a:solidFill>
              </a:rPr>
              <a:t>Answer Reading Check Questions #6, 7 page 175</a:t>
            </a:r>
          </a:p>
          <a:p>
            <a:r>
              <a:rPr lang="en-CA" dirty="0">
                <a:solidFill>
                  <a:schemeClr val="accent1"/>
                </a:solidFill>
              </a:rPr>
              <a:t>Answer Check your Understanding p181 #6,7, 11</a:t>
            </a:r>
            <a:endParaRPr lang="en-CA" dirty="0">
              <a:solidFill>
                <a:schemeClr val="accent1"/>
              </a:solidFill>
              <a:cs typeface="Calibri"/>
            </a:endParaRPr>
          </a:p>
          <a:p>
            <a:endParaRPr lang="en-CA" dirty="0"/>
          </a:p>
          <a:p>
            <a:endParaRPr lang="en-CA" dirty="0"/>
          </a:p>
        </p:txBody>
      </p:sp>
    </p:spTree>
    <p:extLst>
      <p:ext uri="{BB962C8B-B14F-4D97-AF65-F5344CB8AC3E}">
        <p14:creationId xmlns:p14="http://schemas.microsoft.com/office/powerpoint/2010/main" val="1008997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4A308-E487-496C-AF1E-DF8B7523053C}"/>
              </a:ext>
            </a:extLst>
          </p:cNvPr>
          <p:cNvSpPr>
            <a:spLocks noGrp="1"/>
          </p:cNvSpPr>
          <p:nvPr>
            <p:ph type="title"/>
          </p:nvPr>
        </p:nvSpPr>
        <p:spPr/>
        <p:txBody>
          <a:bodyPr/>
          <a:lstStyle/>
          <a:p>
            <a:r>
              <a:rPr lang="en-US" dirty="0"/>
              <a:t>Activity</a:t>
            </a:r>
          </a:p>
        </p:txBody>
      </p:sp>
      <p:sp>
        <p:nvSpPr>
          <p:cNvPr id="3" name="Content Placeholder 2">
            <a:extLst>
              <a:ext uri="{FF2B5EF4-FFF2-40B4-BE49-F238E27FC236}">
                <a16:creationId xmlns:a16="http://schemas.microsoft.com/office/drawing/2014/main" id="{63891F11-F372-485E-A9A0-DD6E6A134A58}"/>
              </a:ext>
            </a:extLst>
          </p:cNvPr>
          <p:cNvSpPr>
            <a:spLocks noGrp="1"/>
          </p:cNvSpPr>
          <p:nvPr>
            <p:ph idx="1"/>
          </p:nvPr>
        </p:nvSpPr>
        <p:spPr/>
        <p:txBody>
          <a:bodyPr/>
          <a:lstStyle/>
          <a:p>
            <a:r>
              <a:rPr lang="en-US" dirty="0"/>
              <a:t>Place coin in empty cup and position yourself so that you can’t see the coin.</a:t>
            </a:r>
          </a:p>
          <a:p>
            <a:r>
              <a:rPr lang="en-US" dirty="0"/>
              <a:t>Now partner adds water</a:t>
            </a:r>
          </a:p>
          <a:p>
            <a:endParaRPr lang="en-US" dirty="0"/>
          </a:p>
        </p:txBody>
      </p:sp>
      <p:pic>
        <p:nvPicPr>
          <p:cNvPr id="4" name="Picture 3">
            <a:extLst>
              <a:ext uri="{FF2B5EF4-FFF2-40B4-BE49-F238E27FC236}">
                <a16:creationId xmlns:a16="http://schemas.microsoft.com/office/drawing/2014/main" id="{D37FB2BE-56C4-4489-A259-F4417C37C8BB}"/>
              </a:ext>
            </a:extLst>
          </p:cNvPr>
          <p:cNvPicPr>
            <a:picLocks noChangeAspect="1"/>
          </p:cNvPicPr>
          <p:nvPr/>
        </p:nvPicPr>
        <p:blipFill>
          <a:blip r:embed="rId2"/>
          <a:stretch>
            <a:fillRect/>
          </a:stretch>
        </p:blipFill>
        <p:spPr>
          <a:xfrm>
            <a:off x="6611711" y="3274423"/>
            <a:ext cx="4114800" cy="2705100"/>
          </a:xfrm>
          <a:prstGeom prst="rect">
            <a:avLst/>
          </a:prstGeom>
        </p:spPr>
      </p:pic>
    </p:spTree>
    <p:extLst>
      <p:ext uri="{BB962C8B-B14F-4D97-AF65-F5344CB8AC3E}">
        <p14:creationId xmlns:p14="http://schemas.microsoft.com/office/powerpoint/2010/main" val="30445730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Home Activity:</a:t>
            </a:r>
          </a:p>
        </p:txBody>
      </p:sp>
      <p:sp>
        <p:nvSpPr>
          <p:cNvPr id="3" name="Content Placeholder 2"/>
          <p:cNvSpPr>
            <a:spLocks noGrp="1"/>
          </p:cNvSpPr>
          <p:nvPr>
            <p:ph idx="1"/>
          </p:nvPr>
        </p:nvSpPr>
        <p:spPr/>
        <p:txBody>
          <a:bodyPr>
            <a:normAutofit/>
          </a:bodyPr>
          <a:lstStyle/>
          <a:p>
            <a:r>
              <a:rPr lang="en-US" dirty="0"/>
              <a:t>Get a piece of paper, marker, glass of water</a:t>
            </a:r>
          </a:p>
          <a:p>
            <a:r>
              <a:rPr lang="en-US" dirty="0"/>
              <a:t>Draw a thick, dark arrow on the paper like this:</a:t>
            </a:r>
          </a:p>
          <a:p>
            <a:r>
              <a:rPr lang="en-US" dirty="0"/>
              <a:t>Fill glass almost to the top with water. </a:t>
            </a:r>
          </a:p>
          <a:p>
            <a:r>
              <a:rPr lang="en-US" dirty="0"/>
              <a:t>Looking through the glass, lower the paper behind the other side of the glass. </a:t>
            </a:r>
          </a:p>
          <a:p>
            <a:r>
              <a:rPr lang="en-US" dirty="0"/>
              <a:t>What do you notice? </a:t>
            </a:r>
          </a:p>
          <a:p>
            <a:r>
              <a:rPr lang="en-US" sz="1500" dirty="0">
                <a:hlinkClick r:id="rId2"/>
              </a:rPr>
              <a:t>http://coolscienceexperimentshq.com/light-refraction/</a:t>
            </a:r>
            <a:endParaRPr lang="en-CA" sz="1500" dirty="0"/>
          </a:p>
          <a:p>
            <a:endParaRPr lang="en-US" dirty="0"/>
          </a:p>
        </p:txBody>
      </p:sp>
      <p:pic>
        <p:nvPicPr>
          <p:cNvPr id="1029" name="Picture 5" descr="arrow1"/>
          <p:cNvPicPr>
            <a:picLocks noChangeAspect="1" noChangeArrowheads="1"/>
          </p:cNvPicPr>
          <p:nvPr/>
        </p:nvPicPr>
        <p:blipFill>
          <a:blip r:embed="rId3"/>
          <a:srcRect/>
          <a:stretch>
            <a:fillRect/>
          </a:stretch>
        </p:blipFill>
        <p:spPr bwMode="auto">
          <a:xfrm>
            <a:off x="7164489" y="4194291"/>
            <a:ext cx="2857500" cy="2143125"/>
          </a:xfrm>
          <a:prstGeom prst="rect">
            <a:avLst/>
          </a:prstGeom>
          <a:noFill/>
        </p:spPr>
      </p:pic>
      <p:pic>
        <p:nvPicPr>
          <p:cNvPr id="8" name="Picture 7"/>
          <p:cNvPicPr/>
          <p:nvPr/>
        </p:nvPicPr>
        <p:blipFill>
          <a:blip r:embed="rId4"/>
          <a:srcRect b="56471"/>
          <a:stretch>
            <a:fillRect/>
          </a:stretch>
        </p:blipFill>
        <p:spPr bwMode="auto">
          <a:xfrm>
            <a:off x="8693728" y="1620409"/>
            <a:ext cx="1363286" cy="1132145"/>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Going further</a:t>
            </a:r>
          </a:p>
        </p:txBody>
      </p:sp>
      <p:sp>
        <p:nvSpPr>
          <p:cNvPr id="3" name="Content Placeholder 2"/>
          <p:cNvSpPr>
            <a:spLocks noGrp="1"/>
          </p:cNvSpPr>
          <p:nvPr>
            <p:ph idx="1"/>
          </p:nvPr>
        </p:nvSpPr>
        <p:spPr/>
        <p:txBody>
          <a:bodyPr/>
          <a:lstStyle/>
          <a:p>
            <a:r>
              <a:rPr lang="en-US" dirty="0"/>
              <a:t>Does it make a difference how close the water is to the paper?</a:t>
            </a:r>
          </a:p>
          <a:p>
            <a:r>
              <a:rPr lang="en-US" dirty="0"/>
              <a:t>Does it make a difference if the jar is square or round? What about the size of the jar or glass?</a:t>
            </a:r>
          </a:p>
          <a:p>
            <a:r>
              <a:rPr lang="en-US" dirty="0"/>
              <a:t>Draw a diagram of what you think is happening to the light rays.</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Explanation</a:t>
            </a:r>
          </a:p>
        </p:txBody>
      </p:sp>
      <p:sp>
        <p:nvSpPr>
          <p:cNvPr id="3" name="Content Placeholder 2"/>
          <p:cNvSpPr>
            <a:spLocks noGrp="1"/>
          </p:cNvSpPr>
          <p:nvPr>
            <p:ph idx="1"/>
          </p:nvPr>
        </p:nvSpPr>
        <p:spPr/>
        <p:txBody>
          <a:bodyPr>
            <a:normAutofit fontScale="92500" lnSpcReduction="20000"/>
          </a:bodyPr>
          <a:lstStyle/>
          <a:p>
            <a:r>
              <a:rPr lang="en-US" dirty="0"/>
              <a:t>Whenever light passes from one medium into another, it refracts (bends).</a:t>
            </a:r>
          </a:p>
          <a:p>
            <a:r>
              <a:rPr lang="en-US" dirty="0"/>
              <a:t>In this case, light traveled from the air, through the front of the glass jar, through the water, through the back of the glass jar, and then back through the air, before hitting the picture. </a:t>
            </a:r>
          </a:p>
          <a:p>
            <a:r>
              <a:rPr lang="en-US" dirty="0"/>
              <a:t>In addition, the water acts as a magnifying glass, which bends the light</a:t>
            </a:r>
            <a:r>
              <a:rPr lang="en-US" b="1" dirty="0"/>
              <a:t> toward the center</a:t>
            </a:r>
            <a:r>
              <a:rPr lang="en-US" dirty="0"/>
              <a:t>. The light comes together at the </a:t>
            </a:r>
            <a:r>
              <a:rPr lang="en-US" b="1" dirty="0"/>
              <a:t>focal point </a:t>
            </a:r>
            <a:r>
              <a:rPr lang="en-US" dirty="0"/>
              <a:t>and beyond the focal point the image looks </a:t>
            </a:r>
            <a:r>
              <a:rPr lang="en-US" b="1" dirty="0"/>
              <a:t>reversed</a:t>
            </a:r>
            <a:r>
              <a:rPr lang="en-US" dirty="0"/>
              <a:t> because the light that was on the right is now on the left, and vice versa. </a:t>
            </a:r>
          </a:p>
        </p:txBody>
      </p:sp>
      <p:pic>
        <p:nvPicPr>
          <p:cNvPr id="4" name="Picture 3" descr="https://static.sciencelearn.org.nz/images/images/000/000/050/embed/Converging-lens20150805-30610-9sjoqh.jpg?1522292084"/>
          <p:cNvPicPr/>
          <p:nvPr/>
        </p:nvPicPr>
        <p:blipFill>
          <a:blip r:embed="rId2"/>
          <a:srcRect l="10560" t="21600" r="6720" b="17280"/>
          <a:stretch>
            <a:fillRect/>
          </a:stretch>
        </p:blipFill>
        <p:spPr bwMode="auto">
          <a:xfrm>
            <a:off x="7335266" y="1031817"/>
            <a:ext cx="2234789" cy="1100138"/>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Home Activity:</a:t>
            </a:r>
          </a:p>
        </p:txBody>
      </p:sp>
      <p:sp>
        <p:nvSpPr>
          <p:cNvPr id="3" name="Content Placeholder 2"/>
          <p:cNvSpPr>
            <a:spLocks noGrp="1"/>
          </p:cNvSpPr>
          <p:nvPr>
            <p:ph idx="1"/>
          </p:nvPr>
        </p:nvSpPr>
        <p:spPr/>
        <p:txBody>
          <a:bodyPr>
            <a:normAutofit/>
          </a:bodyPr>
          <a:lstStyle/>
          <a:p>
            <a:r>
              <a:rPr lang="en-US" dirty="0">
                <a:solidFill>
                  <a:schemeClr val="accent1"/>
                </a:solidFill>
              </a:rPr>
              <a:t>Get a piece of paper, marker, glass of water</a:t>
            </a:r>
          </a:p>
          <a:p>
            <a:r>
              <a:rPr lang="en-US" dirty="0">
                <a:solidFill>
                  <a:schemeClr val="accent1"/>
                </a:solidFill>
              </a:rPr>
              <a:t>Draw a thick, dark arrow on the paper like this:</a:t>
            </a:r>
          </a:p>
          <a:p>
            <a:r>
              <a:rPr lang="en-US" dirty="0">
                <a:solidFill>
                  <a:schemeClr val="accent1"/>
                </a:solidFill>
              </a:rPr>
              <a:t>Fill glass almost to the top with water. </a:t>
            </a:r>
          </a:p>
          <a:p>
            <a:r>
              <a:rPr lang="en-US" dirty="0">
                <a:solidFill>
                  <a:schemeClr val="accent1"/>
                </a:solidFill>
              </a:rPr>
              <a:t>Looking through the glass, lower the paper behind the other side of the glass. </a:t>
            </a:r>
          </a:p>
          <a:p>
            <a:r>
              <a:rPr lang="en-US" dirty="0">
                <a:solidFill>
                  <a:schemeClr val="accent1"/>
                </a:solidFill>
              </a:rPr>
              <a:t>What do you notice? </a:t>
            </a:r>
          </a:p>
          <a:p>
            <a:r>
              <a:rPr lang="en-US" sz="2000" dirty="0">
                <a:hlinkClick r:id="rId2"/>
              </a:rPr>
              <a:t>http://coolscienceexperimentshq.com/light-refraction/</a:t>
            </a:r>
            <a:endParaRPr lang="en-CA" sz="2000" dirty="0"/>
          </a:p>
          <a:p>
            <a:endParaRPr lang="en-US" dirty="0"/>
          </a:p>
        </p:txBody>
      </p:sp>
      <p:pic>
        <p:nvPicPr>
          <p:cNvPr id="1029" name="Picture 5" descr="arrow1"/>
          <p:cNvPicPr>
            <a:picLocks noChangeAspect="1" noChangeArrowheads="1"/>
          </p:cNvPicPr>
          <p:nvPr/>
        </p:nvPicPr>
        <p:blipFill>
          <a:blip r:embed="rId3"/>
          <a:srcRect/>
          <a:stretch>
            <a:fillRect/>
          </a:stretch>
        </p:blipFill>
        <p:spPr bwMode="auto">
          <a:xfrm>
            <a:off x="7520652" y="4449387"/>
            <a:ext cx="3810000" cy="2857500"/>
          </a:xfrm>
          <a:prstGeom prst="rect">
            <a:avLst/>
          </a:prstGeom>
          <a:noFill/>
        </p:spPr>
      </p:pic>
      <p:pic>
        <p:nvPicPr>
          <p:cNvPr id="8" name="Picture 7"/>
          <p:cNvPicPr/>
          <p:nvPr/>
        </p:nvPicPr>
        <p:blipFill>
          <a:blip r:embed="rId4"/>
          <a:srcRect b="56471"/>
          <a:stretch>
            <a:fillRect/>
          </a:stretch>
        </p:blipFill>
        <p:spPr bwMode="auto">
          <a:xfrm>
            <a:off x="9559637" y="1017544"/>
            <a:ext cx="1817715" cy="1509526"/>
          </a:xfrm>
          <a:prstGeom prst="rect">
            <a:avLst/>
          </a:prstGeom>
          <a:noFill/>
          <a:ln w="9525">
            <a:noFill/>
            <a:miter lim="800000"/>
            <a:headEnd/>
            <a:tailEnd/>
          </a:ln>
        </p:spPr>
      </p:pic>
    </p:spTree>
    <p:extLst>
      <p:ext uri="{BB962C8B-B14F-4D97-AF65-F5344CB8AC3E}">
        <p14:creationId xmlns:p14="http://schemas.microsoft.com/office/powerpoint/2010/main" val="30951912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Going further</a:t>
            </a:r>
          </a:p>
        </p:txBody>
      </p:sp>
      <p:sp>
        <p:nvSpPr>
          <p:cNvPr id="3" name="Content Placeholder 2"/>
          <p:cNvSpPr>
            <a:spLocks noGrp="1"/>
          </p:cNvSpPr>
          <p:nvPr>
            <p:ph idx="1"/>
          </p:nvPr>
        </p:nvSpPr>
        <p:spPr/>
        <p:txBody>
          <a:bodyPr/>
          <a:lstStyle/>
          <a:p>
            <a:r>
              <a:rPr lang="en-US" dirty="0">
                <a:solidFill>
                  <a:schemeClr val="accent1"/>
                </a:solidFill>
              </a:rPr>
              <a:t>Does it make a difference how close the water is to the paper?</a:t>
            </a:r>
          </a:p>
          <a:p>
            <a:r>
              <a:rPr lang="en-US" dirty="0">
                <a:solidFill>
                  <a:schemeClr val="accent1"/>
                </a:solidFill>
              </a:rPr>
              <a:t>Does it make a difference if the jar is square or round? What about the size of the jar or glass?</a:t>
            </a:r>
          </a:p>
          <a:p>
            <a:r>
              <a:rPr lang="en-US" dirty="0">
                <a:solidFill>
                  <a:schemeClr val="accent1"/>
                </a:solidFill>
              </a:rPr>
              <a:t>Draw a diagram of what you think is happening to the light rays.</a:t>
            </a:r>
          </a:p>
          <a:p>
            <a:endParaRPr lang="en-US" dirty="0"/>
          </a:p>
        </p:txBody>
      </p:sp>
    </p:spTree>
    <p:extLst>
      <p:ext uri="{BB962C8B-B14F-4D97-AF65-F5344CB8AC3E}">
        <p14:creationId xmlns:p14="http://schemas.microsoft.com/office/powerpoint/2010/main" val="33346798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Explanation</a:t>
            </a:r>
          </a:p>
        </p:txBody>
      </p:sp>
      <p:sp>
        <p:nvSpPr>
          <p:cNvPr id="3" name="Content Placeholder 2"/>
          <p:cNvSpPr>
            <a:spLocks noGrp="1"/>
          </p:cNvSpPr>
          <p:nvPr>
            <p:ph idx="1"/>
          </p:nvPr>
        </p:nvSpPr>
        <p:spPr/>
        <p:txBody>
          <a:bodyPr>
            <a:normAutofit fontScale="92500" lnSpcReduction="20000"/>
          </a:bodyPr>
          <a:lstStyle/>
          <a:p>
            <a:r>
              <a:rPr lang="en-US" dirty="0">
                <a:solidFill>
                  <a:schemeClr val="accent1"/>
                </a:solidFill>
              </a:rPr>
              <a:t>Whenever light passes from one medium into another, it refracts (bends).</a:t>
            </a:r>
          </a:p>
          <a:p>
            <a:r>
              <a:rPr lang="en-US" dirty="0">
                <a:solidFill>
                  <a:schemeClr val="accent1"/>
                </a:solidFill>
              </a:rPr>
              <a:t>In this case, light traveled from the air, through the front of the glass jar, through the water, through the back of the glass jar, and then back through the air, before hitting the picture. </a:t>
            </a:r>
          </a:p>
          <a:p>
            <a:r>
              <a:rPr lang="en-US" dirty="0">
                <a:solidFill>
                  <a:schemeClr val="accent1"/>
                </a:solidFill>
              </a:rPr>
              <a:t>In addition, the water acts as a magnifying glass, which bends the light</a:t>
            </a:r>
            <a:r>
              <a:rPr lang="en-US" b="1" dirty="0">
                <a:solidFill>
                  <a:schemeClr val="accent1"/>
                </a:solidFill>
              </a:rPr>
              <a:t> toward the center</a:t>
            </a:r>
            <a:r>
              <a:rPr lang="en-US" dirty="0">
                <a:solidFill>
                  <a:schemeClr val="accent1"/>
                </a:solidFill>
              </a:rPr>
              <a:t>. The light comes together at the </a:t>
            </a:r>
            <a:r>
              <a:rPr lang="en-US" b="1" dirty="0">
                <a:solidFill>
                  <a:schemeClr val="accent1"/>
                </a:solidFill>
              </a:rPr>
              <a:t>focal point </a:t>
            </a:r>
            <a:r>
              <a:rPr lang="en-US" dirty="0">
                <a:solidFill>
                  <a:schemeClr val="accent1"/>
                </a:solidFill>
              </a:rPr>
              <a:t>and beyond the focal point the image looks </a:t>
            </a:r>
            <a:r>
              <a:rPr lang="en-US" b="1" dirty="0">
                <a:solidFill>
                  <a:schemeClr val="accent1"/>
                </a:solidFill>
              </a:rPr>
              <a:t>reversed</a:t>
            </a:r>
            <a:r>
              <a:rPr lang="en-US" dirty="0">
                <a:solidFill>
                  <a:schemeClr val="accent1"/>
                </a:solidFill>
              </a:rPr>
              <a:t> because the light that was on the right is now on the left, and vice versa</a:t>
            </a:r>
            <a:r>
              <a:rPr lang="en-US" dirty="0"/>
              <a:t>. </a:t>
            </a:r>
          </a:p>
        </p:txBody>
      </p:sp>
      <p:pic>
        <p:nvPicPr>
          <p:cNvPr id="4" name="Picture 3" descr="https://static.sciencelearn.org.nz/images/images/000/000/050/embed/Converging-lens20150805-30610-9sjoqh.jpg?1522292084"/>
          <p:cNvPicPr/>
          <p:nvPr/>
        </p:nvPicPr>
        <p:blipFill>
          <a:blip r:embed="rId2"/>
          <a:srcRect l="10560" t="21600" r="6720" b="17280"/>
          <a:stretch>
            <a:fillRect/>
          </a:stretch>
        </p:blipFill>
        <p:spPr bwMode="auto">
          <a:xfrm>
            <a:off x="7748352" y="232756"/>
            <a:ext cx="2979719" cy="1466850"/>
          </a:xfrm>
          <a:prstGeom prst="rect">
            <a:avLst/>
          </a:prstGeom>
          <a:noFill/>
          <a:ln w="9525">
            <a:noFill/>
            <a:miter lim="800000"/>
            <a:headEnd/>
            <a:tailEnd/>
          </a:ln>
        </p:spPr>
      </p:pic>
    </p:spTree>
    <p:extLst>
      <p:ext uri="{BB962C8B-B14F-4D97-AF65-F5344CB8AC3E}">
        <p14:creationId xmlns:p14="http://schemas.microsoft.com/office/powerpoint/2010/main" val="25109623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a:extLst>
              <a:ext uri="{FF2B5EF4-FFF2-40B4-BE49-F238E27FC236}">
                <a16:creationId xmlns:a16="http://schemas.microsoft.com/office/drawing/2014/main" id="{FB1BD85A-57C7-4304-9803-0D41C34B9F5A}"/>
              </a:ext>
            </a:extLst>
          </p:cNvPr>
          <p:cNvSpPr>
            <a:spLocks noGrp="1"/>
          </p:cNvSpPr>
          <p:nvPr>
            <p:ph type="ftr" sz="quarter" idx="11"/>
          </p:nvPr>
        </p:nvSpPr>
        <p:spPr>
          <a:noFill/>
        </p:spPr>
        <p:txBody>
          <a:bodyPr/>
          <a:lstStyle>
            <a:lvl1pPr>
              <a:spcBef>
                <a:spcPct val="20000"/>
              </a:spcBef>
              <a:buClr>
                <a:schemeClr val="accent1"/>
              </a:buClr>
              <a:buFont typeface="Times" panose="02020603050405020304" pitchFamily="18" charset="0"/>
              <a:buChar char="•"/>
              <a:defRPr sz="1800">
                <a:solidFill>
                  <a:schemeClr val="tx1"/>
                </a:solidFill>
                <a:latin typeface="Arial Rounded MT Bold" panose="020F0704030504030204" pitchFamily="34" charset="0"/>
              </a:defRPr>
            </a:lvl1pPr>
            <a:lvl2pPr marL="557213" indent="-214313">
              <a:spcBef>
                <a:spcPct val="20000"/>
              </a:spcBef>
              <a:buClr>
                <a:schemeClr val="accent2"/>
              </a:buClr>
              <a:buFont typeface="Wingdings" panose="05000000000000000000" pitchFamily="2" charset="2"/>
              <a:buChar char="w"/>
              <a:defRPr sz="1500">
                <a:solidFill>
                  <a:schemeClr val="tx1"/>
                </a:solidFill>
                <a:latin typeface="Arial Rounded MT Bold" panose="020F0704030504030204" pitchFamily="34" charset="0"/>
              </a:defRPr>
            </a:lvl2pPr>
            <a:lvl3pPr marL="857250" indent="-171450">
              <a:spcBef>
                <a:spcPct val="20000"/>
              </a:spcBef>
              <a:buClr>
                <a:schemeClr val="accent1"/>
              </a:buClr>
              <a:buFont typeface="Wingdings" panose="05000000000000000000" pitchFamily="2" charset="2"/>
              <a:buChar char="§"/>
              <a:defRPr sz="1500">
                <a:solidFill>
                  <a:schemeClr val="tx1"/>
                </a:solidFill>
                <a:latin typeface="Arial Rounded MT Bold" panose="020F0704030504030204" pitchFamily="34" charset="0"/>
              </a:defRPr>
            </a:lvl3pPr>
            <a:lvl4pPr marL="1200150" indent="-171450">
              <a:spcBef>
                <a:spcPct val="20000"/>
              </a:spcBef>
              <a:buClr>
                <a:schemeClr val="accent2"/>
              </a:buClr>
              <a:buFont typeface="Times" panose="02020603050405020304" pitchFamily="18" charset="0"/>
              <a:buChar char="•"/>
              <a:defRPr sz="1500">
                <a:solidFill>
                  <a:schemeClr val="tx1"/>
                </a:solidFill>
                <a:latin typeface="Arial Rounded MT Bold" panose="020F0704030504030204" pitchFamily="34" charset="0"/>
              </a:defRPr>
            </a:lvl4pPr>
            <a:lvl5pPr marL="1543050" indent="-171450">
              <a:spcBef>
                <a:spcPct val="20000"/>
              </a:spcBef>
              <a:buClr>
                <a:schemeClr val="tx2"/>
              </a:buClr>
              <a:buFont typeface="Wingdings" panose="05000000000000000000" pitchFamily="2" charset="2"/>
              <a:buChar char="§"/>
              <a:defRPr sz="1500">
                <a:solidFill>
                  <a:schemeClr val="tx1"/>
                </a:solidFill>
                <a:latin typeface="Arial Rounded MT Bold" panose="020F0704030504030204" pitchFamily="34" charset="0"/>
              </a:defRPr>
            </a:lvl5pPr>
            <a:lvl6pPr marL="1885950" indent="-171450" eaLnBrk="0" fontAlgn="base" hangingPunct="0">
              <a:spcBef>
                <a:spcPct val="20000"/>
              </a:spcBef>
              <a:spcAft>
                <a:spcPct val="0"/>
              </a:spcAft>
              <a:buClr>
                <a:schemeClr val="tx2"/>
              </a:buClr>
              <a:buFont typeface="Wingdings" panose="05000000000000000000" pitchFamily="2" charset="2"/>
              <a:buChar char="§"/>
              <a:defRPr sz="1500">
                <a:solidFill>
                  <a:schemeClr val="tx1"/>
                </a:solidFill>
                <a:latin typeface="Arial Rounded MT Bold" panose="020F0704030504030204" pitchFamily="34" charset="0"/>
              </a:defRPr>
            </a:lvl6pPr>
            <a:lvl7pPr marL="2228850" indent="-171450" eaLnBrk="0" fontAlgn="base" hangingPunct="0">
              <a:spcBef>
                <a:spcPct val="20000"/>
              </a:spcBef>
              <a:spcAft>
                <a:spcPct val="0"/>
              </a:spcAft>
              <a:buClr>
                <a:schemeClr val="tx2"/>
              </a:buClr>
              <a:buFont typeface="Wingdings" panose="05000000000000000000" pitchFamily="2" charset="2"/>
              <a:buChar char="§"/>
              <a:defRPr sz="1500">
                <a:solidFill>
                  <a:schemeClr val="tx1"/>
                </a:solidFill>
                <a:latin typeface="Arial Rounded MT Bold" panose="020F0704030504030204" pitchFamily="34" charset="0"/>
              </a:defRPr>
            </a:lvl7pPr>
            <a:lvl8pPr marL="2571750" indent="-171450" eaLnBrk="0" fontAlgn="base" hangingPunct="0">
              <a:spcBef>
                <a:spcPct val="20000"/>
              </a:spcBef>
              <a:spcAft>
                <a:spcPct val="0"/>
              </a:spcAft>
              <a:buClr>
                <a:schemeClr val="tx2"/>
              </a:buClr>
              <a:buFont typeface="Wingdings" panose="05000000000000000000" pitchFamily="2" charset="2"/>
              <a:buChar char="§"/>
              <a:defRPr sz="1500">
                <a:solidFill>
                  <a:schemeClr val="tx1"/>
                </a:solidFill>
                <a:latin typeface="Arial Rounded MT Bold" panose="020F0704030504030204" pitchFamily="34" charset="0"/>
              </a:defRPr>
            </a:lvl8pPr>
            <a:lvl9pPr marL="2914650" indent="-171450" eaLnBrk="0" fontAlgn="base" hangingPunct="0">
              <a:spcBef>
                <a:spcPct val="20000"/>
              </a:spcBef>
              <a:spcAft>
                <a:spcPct val="0"/>
              </a:spcAft>
              <a:buClr>
                <a:schemeClr val="tx2"/>
              </a:buClr>
              <a:buFont typeface="Wingdings" panose="05000000000000000000" pitchFamily="2" charset="2"/>
              <a:buChar char="§"/>
              <a:defRPr sz="1500">
                <a:solidFill>
                  <a:schemeClr val="tx1"/>
                </a:solidFill>
                <a:latin typeface="Arial Rounded MT Bold" panose="020F0704030504030204" pitchFamily="34" charset="0"/>
              </a:defRPr>
            </a:lvl9pPr>
          </a:lstStyle>
          <a:p>
            <a:pPr>
              <a:spcBef>
                <a:spcPct val="0"/>
              </a:spcBef>
              <a:buClrTx/>
              <a:buFontTx/>
              <a:buNone/>
            </a:pPr>
            <a:r>
              <a:rPr lang="en-US" altLang="en-US" sz="750">
                <a:latin typeface="Arial" panose="020B0604020202020204" pitchFamily="34" charset="0"/>
              </a:rPr>
              <a:t>(c) McGraw Hill Ryerson 2007</a:t>
            </a:r>
            <a:endParaRPr lang="en-US" altLang="en-US" sz="1050">
              <a:latin typeface="Arial" panose="020B0604020202020204" pitchFamily="34" charset="0"/>
            </a:endParaRPr>
          </a:p>
        </p:txBody>
      </p:sp>
      <p:sp>
        <p:nvSpPr>
          <p:cNvPr id="34819" name="Rectangle 2">
            <a:extLst>
              <a:ext uri="{FF2B5EF4-FFF2-40B4-BE49-F238E27FC236}">
                <a16:creationId xmlns:a16="http://schemas.microsoft.com/office/drawing/2014/main" id="{0F4BEF9B-3161-4088-8B11-71F87EC88C09}"/>
              </a:ext>
            </a:extLst>
          </p:cNvPr>
          <p:cNvSpPr>
            <a:spLocks noGrp="1" noChangeArrowheads="1"/>
          </p:cNvSpPr>
          <p:nvPr>
            <p:ph type="title"/>
          </p:nvPr>
        </p:nvSpPr>
        <p:spPr/>
        <p:txBody>
          <a:bodyPr/>
          <a:lstStyle/>
          <a:p>
            <a:pPr eaLnBrk="1" hangingPunct="1"/>
            <a:r>
              <a:rPr lang="en-US" altLang="en-US" dirty="0"/>
              <a:t>What’s happening here? </a:t>
            </a:r>
          </a:p>
        </p:txBody>
      </p:sp>
      <p:sp>
        <p:nvSpPr>
          <p:cNvPr id="34821" name="Rectangle 5">
            <a:extLst>
              <a:ext uri="{FF2B5EF4-FFF2-40B4-BE49-F238E27FC236}">
                <a16:creationId xmlns:a16="http://schemas.microsoft.com/office/drawing/2014/main" id="{E6A83684-B737-4FD7-AFC1-A8A5AB81C959}"/>
              </a:ext>
            </a:extLst>
          </p:cNvPr>
          <p:cNvSpPr>
            <a:spLocks noChangeArrowheads="1"/>
          </p:cNvSpPr>
          <p:nvPr/>
        </p:nvSpPr>
        <p:spPr bwMode="auto">
          <a:xfrm>
            <a:off x="8496302" y="5429250"/>
            <a:ext cx="1026243" cy="2539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lr>
                <a:schemeClr val="accent1"/>
              </a:buClr>
              <a:buFont typeface="Times" panose="02020603050405020304" pitchFamily="18" charset="0"/>
              <a:buChar char="•"/>
              <a:defRPr sz="2400">
                <a:solidFill>
                  <a:schemeClr val="tx1"/>
                </a:solidFill>
                <a:latin typeface="Arial Rounded MT Bold" panose="020F0704030504030204" pitchFamily="34" charset="0"/>
              </a:defRPr>
            </a:lvl1pPr>
            <a:lvl2pPr marL="742950" indent="-285750">
              <a:spcBef>
                <a:spcPct val="20000"/>
              </a:spcBef>
              <a:buClr>
                <a:schemeClr val="accent2"/>
              </a:buClr>
              <a:buFont typeface="Wingdings" panose="05000000000000000000" pitchFamily="2" charset="2"/>
              <a:buChar char="w"/>
              <a:defRPr sz="2000">
                <a:solidFill>
                  <a:schemeClr val="tx1"/>
                </a:solidFill>
                <a:latin typeface="Arial Rounded MT Bold" panose="020F0704030504030204" pitchFamily="34" charset="0"/>
              </a:defRPr>
            </a:lvl2pPr>
            <a:lvl3pPr marL="1143000" indent="-228600">
              <a:spcBef>
                <a:spcPct val="20000"/>
              </a:spcBef>
              <a:buClr>
                <a:schemeClr val="accent1"/>
              </a:buClr>
              <a:buFont typeface="Wingdings" panose="05000000000000000000" pitchFamily="2" charset="2"/>
              <a:buChar char="§"/>
              <a:defRPr sz="2000">
                <a:solidFill>
                  <a:schemeClr val="tx1"/>
                </a:solidFill>
                <a:latin typeface="Arial Rounded MT Bold" panose="020F0704030504030204" pitchFamily="34" charset="0"/>
              </a:defRPr>
            </a:lvl3pPr>
            <a:lvl4pPr marL="1600200" indent="-228600">
              <a:spcBef>
                <a:spcPct val="20000"/>
              </a:spcBef>
              <a:buClr>
                <a:schemeClr val="accent2"/>
              </a:buClr>
              <a:buFont typeface="Times" panose="02020603050405020304" pitchFamily="18" charset="0"/>
              <a:buChar char="•"/>
              <a:defRPr sz="2000">
                <a:solidFill>
                  <a:schemeClr val="tx1"/>
                </a:solidFill>
                <a:latin typeface="Arial Rounded MT Bold" panose="020F0704030504030204" pitchFamily="34" charset="0"/>
              </a:defRPr>
            </a:lvl4pPr>
            <a:lvl5pPr marL="2057400" indent="-228600">
              <a:spcBef>
                <a:spcPct val="20000"/>
              </a:spcBef>
              <a:buClr>
                <a:schemeClr val="tx2"/>
              </a:buClr>
              <a:buFont typeface="Wingdings" panose="05000000000000000000" pitchFamily="2" charset="2"/>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9pPr>
          </a:lstStyle>
          <a:p>
            <a:pPr>
              <a:spcBef>
                <a:spcPct val="0"/>
              </a:spcBef>
              <a:buClrTx/>
              <a:buFontTx/>
              <a:buNone/>
            </a:pPr>
            <a:r>
              <a:rPr lang="en-US" altLang="en-US" sz="1050">
                <a:solidFill>
                  <a:schemeClr val="tx2"/>
                </a:solidFill>
                <a:latin typeface="Arial" panose="020B0604020202020204" pitchFamily="34" charset="0"/>
              </a:rPr>
              <a:t>See page 175</a:t>
            </a:r>
            <a:endParaRPr lang="en-US" altLang="en-US" sz="1050">
              <a:latin typeface="Arial" panose="020B0604020202020204" pitchFamily="34" charset="0"/>
            </a:endParaRPr>
          </a:p>
        </p:txBody>
      </p:sp>
      <p:sp>
        <p:nvSpPr>
          <p:cNvPr id="34822" name="Rectangle 7">
            <a:extLst>
              <a:ext uri="{FF2B5EF4-FFF2-40B4-BE49-F238E27FC236}">
                <a16:creationId xmlns:a16="http://schemas.microsoft.com/office/drawing/2014/main" id="{578284D8-4C20-4D75-B59E-249EA1E7F3DE}"/>
              </a:ext>
            </a:extLst>
          </p:cNvPr>
          <p:cNvSpPr>
            <a:spLocks noChangeArrowheads="1"/>
          </p:cNvSpPr>
          <p:nvPr/>
        </p:nvSpPr>
        <p:spPr bwMode="auto">
          <a:xfrm>
            <a:off x="2855119" y="4238625"/>
            <a:ext cx="6457950" cy="102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accent1"/>
              </a:buClr>
              <a:buFont typeface="Times" panose="02020603050405020304" pitchFamily="18" charset="0"/>
              <a:buChar char="•"/>
              <a:defRPr sz="2400">
                <a:solidFill>
                  <a:schemeClr val="tx1"/>
                </a:solidFill>
                <a:latin typeface="Arial Rounded MT Bold" panose="020F0704030504030204" pitchFamily="34" charset="0"/>
              </a:defRPr>
            </a:lvl1pPr>
            <a:lvl2pPr marL="742950" indent="-285750">
              <a:spcBef>
                <a:spcPct val="20000"/>
              </a:spcBef>
              <a:buClr>
                <a:schemeClr val="accent2"/>
              </a:buClr>
              <a:buFont typeface="Wingdings" panose="05000000000000000000" pitchFamily="2" charset="2"/>
              <a:buChar char="w"/>
              <a:defRPr sz="2000">
                <a:solidFill>
                  <a:schemeClr val="tx1"/>
                </a:solidFill>
                <a:latin typeface="Arial Rounded MT Bold" panose="020F0704030504030204" pitchFamily="34" charset="0"/>
              </a:defRPr>
            </a:lvl2pPr>
            <a:lvl3pPr marL="1085850" indent="-228600">
              <a:spcBef>
                <a:spcPct val="20000"/>
              </a:spcBef>
              <a:buClr>
                <a:schemeClr val="accent1"/>
              </a:buClr>
              <a:buFont typeface="Wingdings" panose="05000000000000000000" pitchFamily="2" charset="2"/>
              <a:buChar char="§"/>
              <a:defRPr sz="2000">
                <a:solidFill>
                  <a:schemeClr val="tx1"/>
                </a:solidFill>
                <a:latin typeface="Arial Rounded MT Bold" panose="020F0704030504030204" pitchFamily="34" charset="0"/>
              </a:defRPr>
            </a:lvl3pPr>
            <a:lvl4pPr marL="1428750" indent="-228600">
              <a:spcBef>
                <a:spcPct val="20000"/>
              </a:spcBef>
              <a:buClr>
                <a:schemeClr val="accent2"/>
              </a:buClr>
              <a:buFont typeface="Times" panose="02020603050405020304" pitchFamily="18" charset="0"/>
              <a:buChar char="•"/>
              <a:defRPr sz="2000">
                <a:solidFill>
                  <a:schemeClr val="tx1"/>
                </a:solidFill>
                <a:latin typeface="Arial Rounded MT Bold" panose="020F0704030504030204" pitchFamily="34" charset="0"/>
              </a:defRPr>
            </a:lvl4pPr>
            <a:lvl5pPr marL="1771650" indent="-228600">
              <a:spcBef>
                <a:spcPct val="20000"/>
              </a:spcBef>
              <a:buClr>
                <a:schemeClr val="tx2"/>
              </a:buClr>
              <a:buFont typeface="Wingdings" panose="05000000000000000000" pitchFamily="2" charset="2"/>
              <a:buChar char="§"/>
              <a:defRPr sz="2000">
                <a:solidFill>
                  <a:schemeClr val="tx1"/>
                </a:solidFill>
                <a:latin typeface="Arial Rounded MT Bold" panose="020F0704030504030204" pitchFamily="34" charset="0"/>
              </a:defRPr>
            </a:lvl5pPr>
            <a:lvl6pPr marL="222885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6pPr>
            <a:lvl7pPr marL="268605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7pPr>
            <a:lvl8pPr marL="314325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8pPr>
            <a:lvl9pPr marL="360045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9pPr>
          </a:lstStyle>
          <a:p>
            <a:pPr eaLnBrk="1" hangingPunct="1">
              <a:lnSpc>
                <a:spcPct val="90000"/>
              </a:lnSpc>
            </a:pPr>
            <a:endParaRPr lang="en-US" altLang="en-US" sz="1500"/>
          </a:p>
        </p:txBody>
      </p:sp>
      <p:sp>
        <p:nvSpPr>
          <p:cNvPr id="34823" name="Rectangle 9">
            <a:extLst>
              <a:ext uri="{FF2B5EF4-FFF2-40B4-BE49-F238E27FC236}">
                <a16:creationId xmlns:a16="http://schemas.microsoft.com/office/drawing/2014/main" id="{ACDB4476-288C-4375-94BF-99CC920D949D}"/>
              </a:ext>
            </a:extLst>
          </p:cNvPr>
          <p:cNvSpPr>
            <a:spLocks noChangeArrowheads="1"/>
          </p:cNvSpPr>
          <p:nvPr/>
        </p:nvSpPr>
        <p:spPr bwMode="auto">
          <a:xfrm>
            <a:off x="4043362" y="5588795"/>
            <a:ext cx="2166938" cy="276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lr>
                <a:schemeClr val="accent1"/>
              </a:buClr>
              <a:buFont typeface="Times" panose="02020603050405020304" pitchFamily="18" charset="0"/>
              <a:buChar char="•"/>
              <a:defRPr sz="2400">
                <a:solidFill>
                  <a:schemeClr val="tx1"/>
                </a:solidFill>
                <a:latin typeface="Arial Rounded MT Bold" panose="020F0704030504030204" pitchFamily="34" charset="0"/>
              </a:defRPr>
            </a:lvl1pPr>
            <a:lvl2pPr marL="742950" indent="-285750">
              <a:spcBef>
                <a:spcPct val="20000"/>
              </a:spcBef>
              <a:buClr>
                <a:schemeClr val="accent2"/>
              </a:buClr>
              <a:buFont typeface="Wingdings" panose="05000000000000000000" pitchFamily="2" charset="2"/>
              <a:buChar char="w"/>
              <a:defRPr sz="2000">
                <a:solidFill>
                  <a:schemeClr val="tx1"/>
                </a:solidFill>
                <a:latin typeface="Arial Rounded MT Bold" panose="020F0704030504030204" pitchFamily="34" charset="0"/>
              </a:defRPr>
            </a:lvl2pPr>
            <a:lvl3pPr marL="1143000" indent="-228600">
              <a:spcBef>
                <a:spcPct val="20000"/>
              </a:spcBef>
              <a:buClr>
                <a:schemeClr val="accent1"/>
              </a:buClr>
              <a:buFont typeface="Wingdings" panose="05000000000000000000" pitchFamily="2" charset="2"/>
              <a:buChar char="§"/>
              <a:defRPr sz="2000">
                <a:solidFill>
                  <a:schemeClr val="tx1"/>
                </a:solidFill>
                <a:latin typeface="Arial Rounded MT Bold" panose="020F0704030504030204" pitchFamily="34" charset="0"/>
              </a:defRPr>
            </a:lvl3pPr>
            <a:lvl4pPr marL="1600200" indent="-228600">
              <a:spcBef>
                <a:spcPct val="20000"/>
              </a:spcBef>
              <a:buClr>
                <a:schemeClr val="accent2"/>
              </a:buClr>
              <a:buFont typeface="Times" panose="02020603050405020304" pitchFamily="18" charset="0"/>
              <a:buChar char="•"/>
              <a:defRPr sz="2000">
                <a:solidFill>
                  <a:schemeClr val="tx1"/>
                </a:solidFill>
                <a:latin typeface="Arial Rounded MT Bold" panose="020F0704030504030204" pitchFamily="34" charset="0"/>
              </a:defRPr>
            </a:lvl4pPr>
            <a:lvl5pPr marL="2057400" indent="-228600">
              <a:spcBef>
                <a:spcPct val="20000"/>
              </a:spcBef>
              <a:buClr>
                <a:schemeClr val="tx2"/>
              </a:buClr>
              <a:buFont typeface="Wingdings" panose="05000000000000000000" pitchFamily="2" charset="2"/>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9pPr>
          </a:lstStyle>
          <a:p>
            <a:pPr>
              <a:spcBef>
                <a:spcPct val="0"/>
              </a:spcBef>
              <a:buClrTx/>
              <a:buFontTx/>
              <a:buNone/>
            </a:pPr>
            <a:r>
              <a:rPr lang="en-US" altLang="en-US" sz="1200">
                <a:hlinkClick r:id="rId3"/>
              </a:rPr>
              <a:t>Take the Section 5.1 Quiz</a:t>
            </a:r>
            <a:endParaRPr lang="en-US" altLang="en-US" sz="1800">
              <a:latin typeface="Arial" panose="020B0604020202020204" pitchFamily="34" charset="0"/>
            </a:endParaRPr>
          </a:p>
        </p:txBody>
      </p:sp>
      <p:sp>
        <p:nvSpPr>
          <p:cNvPr id="34824" name="Rectangle 10">
            <a:extLst>
              <a:ext uri="{FF2B5EF4-FFF2-40B4-BE49-F238E27FC236}">
                <a16:creationId xmlns:a16="http://schemas.microsoft.com/office/drawing/2014/main" id="{695ACC3E-F576-4332-A5D1-73ADCE51F8B5}"/>
              </a:ext>
            </a:extLst>
          </p:cNvPr>
          <p:cNvSpPr>
            <a:spLocks noChangeArrowheads="1"/>
          </p:cNvSpPr>
          <p:nvPr/>
        </p:nvSpPr>
        <p:spPr bwMode="auto">
          <a:xfrm>
            <a:off x="7318774" y="5467350"/>
            <a:ext cx="184731" cy="369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lr>
                <a:schemeClr val="accent1"/>
              </a:buClr>
              <a:buFont typeface="Times" panose="02020603050405020304" pitchFamily="18" charset="0"/>
              <a:buChar char="•"/>
              <a:defRPr sz="2400">
                <a:solidFill>
                  <a:schemeClr val="tx1"/>
                </a:solidFill>
                <a:latin typeface="Arial Rounded MT Bold" panose="020F0704030504030204" pitchFamily="34" charset="0"/>
              </a:defRPr>
            </a:lvl1pPr>
            <a:lvl2pPr marL="742950" indent="-285750">
              <a:spcBef>
                <a:spcPct val="20000"/>
              </a:spcBef>
              <a:buClr>
                <a:schemeClr val="accent2"/>
              </a:buClr>
              <a:buFont typeface="Wingdings" panose="05000000000000000000" pitchFamily="2" charset="2"/>
              <a:buChar char="w"/>
              <a:defRPr sz="2000">
                <a:solidFill>
                  <a:schemeClr val="tx1"/>
                </a:solidFill>
                <a:latin typeface="Arial Rounded MT Bold" panose="020F0704030504030204" pitchFamily="34" charset="0"/>
              </a:defRPr>
            </a:lvl2pPr>
            <a:lvl3pPr marL="1143000" indent="-228600">
              <a:spcBef>
                <a:spcPct val="20000"/>
              </a:spcBef>
              <a:buClr>
                <a:schemeClr val="accent1"/>
              </a:buClr>
              <a:buFont typeface="Wingdings" panose="05000000000000000000" pitchFamily="2" charset="2"/>
              <a:buChar char="§"/>
              <a:defRPr sz="2000">
                <a:solidFill>
                  <a:schemeClr val="tx1"/>
                </a:solidFill>
                <a:latin typeface="Arial Rounded MT Bold" panose="020F0704030504030204" pitchFamily="34" charset="0"/>
              </a:defRPr>
            </a:lvl3pPr>
            <a:lvl4pPr marL="1600200" indent="-228600">
              <a:spcBef>
                <a:spcPct val="20000"/>
              </a:spcBef>
              <a:buClr>
                <a:schemeClr val="accent2"/>
              </a:buClr>
              <a:buFont typeface="Times" panose="02020603050405020304" pitchFamily="18" charset="0"/>
              <a:buChar char="•"/>
              <a:defRPr sz="2000">
                <a:solidFill>
                  <a:schemeClr val="tx1"/>
                </a:solidFill>
                <a:latin typeface="Arial Rounded MT Bold" panose="020F0704030504030204" pitchFamily="34" charset="0"/>
              </a:defRPr>
            </a:lvl4pPr>
            <a:lvl5pPr marL="2057400" indent="-228600">
              <a:spcBef>
                <a:spcPct val="20000"/>
              </a:spcBef>
              <a:buClr>
                <a:schemeClr val="tx2"/>
              </a:buClr>
              <a:buFont typeface="Wingdings" panose="05000000000000000000" pitchFamily="2" charset="2"/>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9pPr>
          </a:lstStyle>
          <a:p>
            <a:pPr>
              <a:spcBef>
                <a:spcPct val="0"/>
              </a:spcBef>
              <a:buClrTx/>
              <a:buFontTx/>
              <a:buNone/>
            </a:pPr>
            <a:endParaRPr lang="en-CA" altLang="en-US" sz="1800">
              <a:latin typeface="Arial" panose="020B0604020202020204" pitchFamily="34" charset="0"/>
            </a:endParaRPr>
          </a:p>
        </p:txBody>
      </p:sp>
      <p:sp>
        <p:nvSpPr>
          <p:cNvPr id="34825" name="Rectangle 13">
            <a:extLst>
              <a:ext uri="{FF2B5EF4-FFF2-40B4-BE49-F238E27FC236}">
                <a16:creationId xmlns:a16="http://schemas.microsoft.com/office/drawing/2014/main" id="{80C4C523-2680-40D9-8106-5EC2BD99BA80}"/>
              </a:ext>
            </a:extLst>
          </p:cNvPr>
          <p:cNvSpPr>
            <a:spLocks noChangeArrowheads="1"/>
          </p:cNvSpPr>
          <p:nvPr/>
        </p:nvSpPr>
        <p:spPr bwMode="auto">
          <a:xfrm>
            <a:off x="6485336" y="5629275"/>
            <a:ext cx="184731" cy="369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lr>
                <a:schemeClr val="accent1"/>
              </a:buClr>
              <a:buFont typeface="Times" panose="02020603050405020304" pitchFamily="18" charset="0"/>
              <a:buChar char="•"/>
              <a:defRPr sz="2400">
                <a:solidFill>
                  <a:schemeClr val="tx1"/>
                </a:solidFill>
                <a:latin typeface="Arial Rounded MT Bold" panose="020F0704030504030204" pitchFamily="34" charset="0"/>
              </a:defRPr>
            </a:lvl1pPr>
            <a:lvl2pPr marL="742950" indent="-285750">
              <a:spcBef>
                <a:spcPct val="20000"/>
              </a:spcBef>
              <a:buClr>
                <a:schemeClr val="accent2"/>
              </a:buClr>
              <a:buFont typeface="Wingdings" panose="05000000000000000000" pitchFamily="2" charset="2"/>
              <a:buChar char="w"/>
              <a:defRPr sz="2000">
                <a:solidFill>
                  <a:schemeClr val="tx1"/>
                </a:solidFill>
                <a:latin typeface="Arial Rounded MT Bold" panose="020F0704030504030204" pitchFamily="34" charset="0"/>
              </a:defRPr>
            </a:lvl2pPr>
            <a:lvl3pPr marL="1143000" indent="-228600">
              <a:spcBef>
                <a:spcPct val="20000"/>
              </a:spcBef>
              <a:buClr>
                <a:schemeClr val="accent1"/>
              </a:buClr>
              <a:buFont typeface="Wingdings" panose="05000000000000000000" pitchFamily="2" charset="2"/>
              <a:buChar char="§"/>
              <a:defRPr sz="2000">
                <a:solidFill>
                  <a:schemeClr val="tx1"/>
                </a:solidFill>
                <a:latin typeface="Arial Rounded MT Bold" panose="020F0704030504030204" pitchFamily="34" charset="0"/>
              </a:defRPr>
            </a:lvl3pPr>
            <a:lvl4pPr marL="1600200" indent="-228600">
              <a:spcBef>
                <a:spcPct val="20000"/>
              </a:spcBef>
              <a:buClr>
                <a:schemeClr val="accent2"/>
              </a:buClr>
              <a:buFont typeface="Times" panose="02020603050405020304" pitchFamily="18" charset="0"/>
              <a:buChar char="•"/>
              <a:defRPr sz="2000">
                <a:solidFill>
                  <a:schemeClr val="tx1"/>
                </a:solidFill>
                <a:latin typeface="Arial Rounded MT Bold" panose="020F0704030504030204" pitchFamily="34" charset="0"/>
              </a:defRPr>
            </a:lvl4pPr>
            <a:lvl5pPr marL="2057400" indent="-228600">
              <a:spcBef>
                <a:spcPct val="20000"/>
              </a:spcBef>
              <a:buClr>
                <a:schemeClr val="tx2"/>
              </a:buClr>
              <a:buFont typeface="Wingdings" panose="05000000000000000000" pitchFamily="2" charset="2"/>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9pPr>
          </a:lstStyle>
          <a:p>
            <a:pPr>
              <a:spcBef>
                <a:spcPct val="0"/>
              </a:spcBef>
              <a:buClrTx/>
              <a:buFontTx/>
              <a:buNone/>
            </a:pPr>
            <a:endParaRPr lang="en-CA" altLang="en-US" sz="1800">
              <a:latin typeface="Arial" panose="020B0604020202020204" pitchFamily="34" charset="0"/>
            </a:endParaRPr>
          </a:p>
        </p:txBody>
      </p:sp>
      <p:sp>
        <p:nvSpPr>
          <p:cNvPr id="34826" name="Rectangle 14">
            <a:extLst>
              <a:ext uri="{FF2B5EF4-FFF2-40B4-BE49-F238E27FC236}">
                <a16:creationId xmlns:a16="http://schemas.microsoft.com/office/drawing/2014/main" id="{3AF01092-105A-42B7-9D13-116FA4FA43AA}"/>
              </a:ext>
            </a:extLst>
          </p:cNvPr>
          <p:cNvSpPr>
            <a:spLocks noChangeArrowheads="1"/>
          </p:cNvSpPr>
          <p:nvPr/>
        </p:nvSpPr>
        <p:spPr bwMode="auto">
          <a:xfrm>
            <a:off x="4799411" y="5535216"/>
            <a:ext cx="184731" cy="369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lr>
                <a:schemeClr val="accent1"/>
              </a:buClr>
              <a:buFont typeface="Times" panose="02020603050405020304" pitchFamily="18" charset="0"/>
              <a:buChar char="•"/>
              <a:defRPr sz="2400">
                <a:solidFill>
                  <a:schemeClr val="tx1"/>
                </a:solidFill>
                <a:latin typeface="Arial Rounded MT Bold" panose="020F0704030504030204" pitchFamily="34" charset="0"/>
              </a:defRPr>
            </a:lvl1pPr>
            <a:lvl2pPr marL="742950" indent="-285750">
              <a:spcBef>
                <a:spcPct val="20000"/>
              </a:spcBef>
              <a:buClr>
                <a:schemeClr val="accent2"/>
              </a:buClr>
              <a:buFont typeface="Wingdings" panose="05000000000000000000" pitchFamily="2" charset="2"/>
              <a:buChar char="w"/>
              <a:defRPr sz="2000">
                <a:solidFill>
                  <a:schemeClr val="tx1"/>
                </a:solidFill>
                <a:latin typeface="Arial Rounded MT Bold" panose="020F0704030504030204" pitchFamily="34" charset="0"/>
              </a:defRPr>
            </a:lvl2pPr>
            <a:lvl3pPr marL="1143000" indent="-228600">
              <a:spcBef>
                <a:spcPct val="20000"/>
              </a:spcBef>
              <a:buClr>
                <a:schemeClr val="accent1"/>
              </a:buClr>
              <a:buFont typeface="Wingdings" panose="05000000000000000000" pitchFamily="2" charset="2"/>
              <a:buChar char="§"/>
              <a:defRPr sz="2000">
                <a:solidFill>
                  <a:schemeClr val="tx1"/>
                </a:solidFill>
                <a:latin typeface="Arial Rounded MT Bold" panose="020F0704030504030204" pitchFamily="34" charset="0"/>
              </a:defRPr>
            </a:lvl3pPr>
            <a:lvl4pPr marL="1600200" indent="-228600">
              <a:spcBef>
                <a:spcPct val="20000"/>
              </a:spcBef>
              <a:buClr>
                <a:schemeClr val="accent2"/>
              </a:buClr>
              <a:buFont typeface="Times" panose="02020603050405020304" pitchFamily="18" charset="0"/>
              <a:buChar char="•"/>
              <a:defRPr sz="2000">
                <a:solidFill>
                  <a:schemeClr val="tx1"/>
                </a:solidFill>
                <a:latin typeface="Arial Rounded MT Bold" panose="020F0704030504030204" pitchFamily="34" charset="0"/>
              </a:defRPr>
            </a:lvl4pPr>
            <a:lvl5pPr marL="2057400" indent="-228600">
              <a:spcBef>
                <a:spcPct val="20000"/>
              </a:spcBef>
              <a:buClr>
                <a:schemeClr val="tx2"/>
              </a:buClr>
              <a:buFont typeface="Wingdings" panose="05000000000000000000" pitchFamily="2" charset="2"/>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9pPr>
          </a:lstStyle>
          <a:p>
            <a:pPr>
              <a:spcBef>
                <a:spcPct val="0"/>
              </a:spcBef>
              <a:buClrTx/>
              <a:buFontTx/>
              <a:buNone/>
            </a:pPr>
            <a:endParaRPr lang="en-CA" altLang="en-US" sz="1800">
              <a:latin typeface="Arial" panose="020B0604020202020204" pitchFamily="34" charset="0"/>
            </a:endParaRPr>
          </a:p>
        </p:txBody>
      </p:sp>
      <p:pic>
        <p:nvPicPr>
          <p:cNvPr id="34828" name="Picture 16">
            <a:extLst>
              <a:ext uri="{FF2B5EF4-FFF2-40B4-BE49-F238E27FC236}">
                <a16:creationId xmlns:a16="http://schemas.microsoft.com/office/drawing/2014/main" id="{16E29A85-C607-41B1-9899-0490764D7CD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85235" y="1255437"/>
            <a:ext cx="7231706" cy="5482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38828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a:extLst>
              <a:ext uri="{FF2B5EF4-FFF2-40B4-BE49-F238E27FC236}">
                <a16:creationId xmlns:a16="http://schemas.microsoft.com/office/drawing/2014/main" id="{FB1BD85A-57C7-4304-9803-0D41C34B9F5A}"/>
              </a:ext>
            </a:extLst>
          </p:cNvPr>
          <p:cNvSpPr>
            <a:spLocks noGrp="1"/>
          </p:cNvSpPr>
          <p:nvPr>
            <p:ph type="ftr" sz="quarter" idx="11"/>
          </p:nvPr>
        </p:nvSpPr>
        <p:spPr>
          <a:noFill/>
        </p:spPr>
        <p:txBody>
          <a:bodyPr/>
          <a:lstStyle>
            <a:lvl1pPr>
              <a:spcBef>
                <a:spcPct val="20000"/>
              </a:spcBef>
              <a:buClr>
                <a:schemeClr val="accent1"/>
              </a:buClr>
              <a:buFont typeface="Times" panose="02020603050405020304" pitchFamily="18" charset="0"/>
              <a:buChar char="•"/>
              <a:defRPr sz="1800">
                <a:solidFill>
                  <a:schemeClr val="tx1"/>
                </a:solidFill>
                <a:latin typeface="Arial Rounded MT Bold" panose="020F0704030504030204" pitchFamily="34" charset="0"/>
              </a:defRPr>
            </a:lvl1pPr>
            <a:lvl2pPr marL="557213" indent="-214313">
              <a:spcBef>
                <a:spcPct val="20000"/>
              </a:spcBef>
              <a:buClr>
                <a:schemeClr val="accent2"/>
              </a:buClr>
              <a:buFont typeface="Wingdings" panose="05000000000000000000" pitchFamily="2" charset="2"/>
              <a:buChar char="w"/>
              <a:defRPr sz="1500">
                <a:solidFill>
                  <a:schemeClr val="tx1"/>
                </a:solidFill>
                <a:latin typeface="Arial Rounded MT Bold" panose="020F0704030504030204" pitchFamily="34" charset="0"/>
              </a:defRPr>
            </a:lvl2pPr>
            <a:lvl3pPr marL="857250" indent="-171450">
              <a:spcBef>
                <a:spcPct val="20000"/>
              </a:spcBef>
              <a:buClr>
                <a:schemeClr val="accent1"/>
              </a:buClr>
              <a:buFont typeface="Wingdings" panose="05000000000000000000" pitchFamily="2" charset="2"/>
              <a:buChar char="§"/>
              <a:defRPr sz="1500">
                <a:solidFill>
                  <a:schemeClr val="tx1"/>
                </a:solidFill>
                <a:latin typeface="Arial Rounded MT Bold" panose="020F0704030504030204" pitchFamily="34" charset="0"/>
              </a:defRPr>
            </a:lvl3pPr>
            <a:lvl4pPr marL="1200150" indent="-171450">
              <a:spcBef>
                <a:spcPct val="20000"/>
              </a:spcBef>
              <a:buClr>
                <a:schemeClr val="accent2"/>
              </a:buClr>
              <a:buFont typeface="Times" panose="02020603050405020304" pitchFamily="18" charset="0"/>
              <a:buChar char="•"/>
              <a:defRPr sz="1500">
                <a:solidFill>
                  <a:schemeClr val="tx1"/>
                </a:solidFill>
                <a:latin typeface="Arial Rounded MT Bold" panose="020F0704030504030204" pitchFamily="34" charset="0"/>
              </a:defRPr>
            </a:lvl4pPr>
            <a:lvl5pPr marL="1543050" indent="-171450">
              <a:spcBef>
                <a:spcPct val="20000"/>
              </a:spcBef>
              <a:buClr>
                <a:schemeClr val="tx2"/>
              </a:buClr>
              <a:buFont typeface="Wingdings" panose="05000000000000000000" pitchFamily="2" charset="2"/>
              <a:buChar char="§"/>
              <a:defRPr sz="1500">
                <a:solidFill>
                  <a:schemeClr val="tx1"/>
                </a:solidFill>
                <a:latin typeface="Arial Rounded MT Bold" panose="020F0704030504030204" pitchFamily="34" charset="0"/>
              </a:defRPr>
            </a:lvl5pPr>
            <a:lvl6pPr marL="1885950" indent="-171450" eaLnBrk="0" fontAlgn="base" hangingPunct="0">
              <a:spcBef>
                <a:spcPct val="20000"/>
              </a:spcBef>
              <a:spcAft>
                <a:spcPct val="0"/>
              </a:spcAft>
              <a:buClr>
                <a:schemeClr val="tx2"/>
              </a:buClr>
              <a:buFont typeface="Wingdings" panose="05000000000000000000" pitchFamily="2" charset="2"/>
              <a:buChar char="§"/>
              <a:defRPr sz="1500">
                <a:solidFill>
                  <a:schemeClr val="tx1"/>
                </a:solidFill>
                <a:latin typeface="Arial Rounded MT Bold" panose="020F0704030504030204" pitchFamily="34" charset="0"/>
              </a:defRPr>
            </a:lvl6pPr>
            <a:lvl7pPr marL="2228850" indent="-171450" eaLnBrk="0" fontAlgn="base" hangingPunct="0">
              <a:spcBef>
                <a:spcPct val="20000"/>
              </a:spcBef>
              <a:spcAft>
                <a:spcPct val="0"/>
              </a:spcAft>
              <a:buClr>
                <a:schemeClr val="tx2"/>
              </a:buClr>
              <a:buFont typeface="Wingdings" panose="05000000000000000000" pitchFamily="2" charset="2"/>
              <a:buChar char="§"/>
              <a:defRPr sz="1500">
                <a:solidFill>
                  <a:schemeClr val="tx1"/>
                </a:solidFill>
                <a:latin typeface="Arial Rounded MT Bold" panose="020F0704030504030204" pitchFamily="34" charset="0"/>
              </a:defRPr>
            </a:lvl7pPr>
            <a:lvl8pPr marL="2571750" indent="-171450" eaLnBrk="0" fontAlgn="base" hangingPunct="0">
              <a:spcBef>
                <a:spcPct val="20000"/>
              </a:spcBef>
              <a:spcAft>
                <a:spcPct val="0"/>
              </a:spcAft>
              <a:buClr>
                <a:schemeClr val="tx2"/>
              </a:buClr>
              <a:buFont typeface="Wingdings" panose="05000000000000000000" pitchFamily="2" charset="2"/>
              <a:buChar char="§"/>
              <a:defRPr sz="1500">
                <a:solidFill>
                  <a:schemeClr val="tx1"/>
                </a:solidFill>
                <a:latin typeface="Arial Rounded MT Bold" panose="020F0704030504030204" pitchFamily="34" charset="0"/>
              </a:defRPr>
            </a:lvl8pPr>
            <a:lvl9pPr marL="2914650" indent="-171450" eaLnBrk="0" fontAlgn="base" hangingPunct="0">
              <a:spcBef>
                <a:spcPct val="20000"/>
              </a:spcBef>
              <a:spcAft>
                <a:spcPct val="0"/>
              </a:spcAft>
              <a:buClr>
                <a:schemeClr val="tx2"/>
              </a:buClr>
              <a:buFont typeface="Wingdings" panose="05000000000000000000" pitchFamily="2" charset="2"/>
              <a:buChar char="§"/>
              <a:defRPr sz="1500">
                <a:solidFill>
                  <a:schemeClr val="tx1"/>
                </a:solidFill>
                <a:latin typeface="Arial Rounded MT Bold" panose="020F0704030504030204" pitchFamily="34" charset="0"/>
              </a:defRPr>
            </a:lvl9pPr>
          </a:lstStyle>
          <a:p>
            <a:pPr>
              <a:spcBef>
                <a:spcPct val="0"/>
              </a:spcBef>
              <a:buClrTx/>
              <a:buFontTx/>
              <a:buNone/>
            </a:pPr>
            <a:r>
              <a:rPr lang="en-US" altLang="en-US" sz="750">
                <a:latin typeface="Arial" panose="020B0604020202020204" pitchFamily="34" charset="0"/>
              </a:rPr>
              <a:t>(c) McGraw Hill Ryerson 2007</a:t>
            </a:r>
            <a:endParaRPr lang="en-US" altLang="en-US" sz="1050">
              <a:latin typeface="Arial" panose="020B0604020202020204" pitchFamily="34" charset="0"/>
            </a:endParaRPr>
          </a:p>
        </p:txBody>
      </p:sp>
      <p:sp>
        <p:nvSpPr>
          <p:cNvPr id="34820" name="Rectangle 3">
            <a:extLst>
              <a:ext uri="{FF2B5EF4-FFF2-40B4-BE49-F238E27FC236}">
                <a16:creationId xmlns:a16="http://schemas.microsoft.com/office/drawing/2014/main" id="{368C04D1-580B-41E6-8EBC-086CAC3E1393}"/>
              </a:ext>
            </a:extLst>
          </p:cNvPr>
          <p:cNvSpPr>
            <a:spLocks noGrp="1" noChangeArrowheads="1"/>
          </p:cNvSpPr>
          <p:nvPr>
            <p:ph type="body" idx="1"/>
          </p:nvPr>
        </p:nvSpPr>
        <p:spPr>
          <a:xfrm>
            <a:off x="428017" y="953452"/>
            <a:ext cx="8477402" cy="5467533"/>
          </a:xfrm>
        </p:spPr>
        <p:txBody>
          <a:bodyPr>
            <a:normAutofit fontScale="92500" lnSpcReduction="20000"/>
          </a:bodyPr>
          <a:lstStyle/>
          <a:p>
            <a:r>
              <a:rPr lang="en-US" altLang="en-US" dirty="0">
                <a:solidFill>
                  <a:schemeClr val="accent1"/>
                </a:solidFill>
              </a:rPr>
              <a:t>The appearance of water on a highway at a distance is called a mirage.</a:t>
            </a:r>
          </a:p>
          <a:p>
            <a:r>
              <a:rPr lang="en-US" altLang="en-US" dirty="0">
                <a:solidFill>
                  <a:schemeClr val="accent1"/>
                </a:solidFill>
              </a:rPr>
              <a:t>A Mirage is an illusion (misleading appearance), like the appearance of water on the road ahead on a hot day. </a:t>
            </a:r>
          </a:p>
          <a:p>
            <a:r>
              <a:rPr lang="en-US" altLang="en-US" dirty="0">
                <a:solidFill>
                  <a:schemeClr val="accent1"/>
                </a:solidFill>
              </a:rPr>
              <a:t>Reason: Air closer to the ground is warmer than the air higher above.</a:t>
            </a:r>
          </a:p>
          <a:p>
            <a:r>
              <a:rPr lang="en-US" altLang="en-US" dirty="0">
                <a:solidFill>
                  <a:schemeClr val="accent1"/>
                </a:solidFill>
              </a:rPr>
              <a:t>Warm air is less dense than cold air.</a:t>
            </a:r>
          </a:p>
          <a:p>
            <a:pPr eaLnBrk="1" hangingPunct="1">
              <a:lnSpc>
                <a:spcPct val="90000"/>
              </a:lnSpc>
            </a:pPr>
            <a:r>
              <a:rPr lang="en-US" altLang="en-US" dirty="0">
                <a:solidFill>
                  <a:schemeClr val="accent1"/>
                </a:solidFill>
              </a:rPr>
              <a:t>Light from the sky is refracted upward as it enters the less dense air. </a:t>
            </a:r>
          </a:p>
          <a:p>
            <a:pPr eaLnBrk="1" hangingPunct="1">
              <a:lnSpc>
                <a:spcPct val="90000"/>
              </a:lnSpc>
            </a:pPr>
            <a:r>
              <a:rPr lang="en-US" altLang="en-US" dirty="0">
                <a:solidFill>
                  <a:schemeClr val="accent1"/>
                </a:solidFill>
              </a:rPr>
              <a:t>The “pools of water” are actually images of the sky refracted by warm air near the ground. </a:t>
            </a:r>
          </a:p>
        </p:txBody>
      </p:sp>
      <p:sp>
        <p:nvSpPr>
          <p:cNvPr id="34824" name="Rectangle 10">
            <a:extLst>
              <a:ext uri="{FF2B5EF4-FFF2-40B4-BE49-F238E27FC236}">
                <a16:creationId xmlns:a16="http://schemas.microsoft.com/office/drawing/2014/main" id="{695ACC3E-F576-4332-A5D1-73ADCE51F8B5}"/>
              </a:ext>
            </a:extLst>
          </p:cNvPr>
          <p:cNvSpPr>
            <a:spLocks noChangeArrowheads="1"/>
          </p:cNvSpPr>
          <p:nvPr/>
        </p:nvSpPr>
        <p:spPr bwMode="auto">
          <a:xfrm>
            <a:off x="7318774" y="5467350"/>
            <a:ext cx="184731" cy="369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lr>
                <a:schemeClr val="accent1"/>
              </a:buClr>
              <a:buFont typeface="Times" panose="02020603050405020304" pitchFamily="18" charset="0"/>
              <a:buChar char="•"/>
              <a:defRPr sz="2400">
                <a:solidFill>
                  <a:schemeClr val="tx1"/>
                </a:solidFill>
                <a:latin typeface="Arial Rounded MT Bold" panose="020F0704030504030204" pitchFamily="34" charset="0"/>
              </a:defRPr>
            </a:lvl1pPr>
            <a:lvl2pPr marL="742950" indent="-285750">
              <a:spcBef>
                <a:spcPct val="20000"/>
              </a:spcBef>
              <a:buClr>
                <a:schemeClr val="accent2"/>
              </a:buClr>
              <a:buFont typeface="Wingdings" panose="05000000000000000000" pitchFamily="2" charset="2"/>
              <a:buChar char="w"/>
              <a:defRPr sz="2000">
                <a:solidFill>
                  <a:schemeClr val="tx1"/>
                </a:solidFill>
                <a:latin typeface="Arial Rounded MT Bold" panose="020F0704030504030204" pitchFamily="34" charset="0"/>
              </a:defRPr>
            </a:lvl2pPr>
            <a:lvl3pPr marL="1143000" indent="-228600">
              <a:spcBef>
                <a:spcPct val="20000"/>
              </a:spcBef>
              <a:buClr>
                <a:schemeClr val="accent1"/>
              </a:buClr>
              <a:buFont typeface="Wingdings" panose="05000000000000000000" pitchFamily="2" charset="2"/>
              <a:buChar char="§"/>
              <a:defRPr sz="2000">
                <a:solidFill>
                  <a:schemeClr val="tx1"/>
                </a:solidFill>
                <a:latin typeface="Arial Rounded MT Bold" panose="020F0704030504030204" pitchFamily="34" charset="0"/>
              </a:defRPr>
            </a:lvl3pPr>
            <a:lvl4pPr marL="1600200" indent="-228600">
              <a:spcBef>
                <a:spcPct val="20000"/>
              </a:spcBef>
              <a:buClr>
                <a:schemeClr val="accent2"/>
              </a:buClr>
              <a:buFont typeface="Times" panose="02020603050405020304" pitchFamily="18" charset="0"/>
              <a:buChar char="•"/>
              <a:defRPr sz="2000">
                <a:solidFill>
                  <a:schemeClr val="tx1"/>
                </a:solidFill>
                <a:latin typeface="Arial Rounded MT Bold" panose="020F0704030504030204" pitchFamily="34" charset="0"/>
              </a:defRPr>
            </a:lvl4pPr>
            <a:lvl5pPr marL="2057400" indent="-228600">
              <a:spcBef>
                <a:spcPct val="20000"/>
              </a:spcBef>
              <a:buClr>
                <a:schemeClr val="tx2"/>
              </a:buClr>
              <a:buFont typeface="Wingdings" panose="05000000000000000000" pitchFamily="2" charset="2"/>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9pPr>
          </a:lstStyle>
          <a:p>
            <a:pPr>
              <a:spcBef>
                <a:spcPct val="0"/>
              </a:spcBef>
              <a:buClrTx/>
              <a:buFontTx/>
              <a:buNone/>
            </a:pPr>
            <a:endParaRPr lang="en-CA" altLang="en-US" sz="1800">
              <a:latin typeface="Arial" panose="020B0604020202020204" pitchFamily="34" charset="0"/>
            </a:endParaRPr>
          </a:p>
        </p:txBody>
      </p:sp>
      <p:sp>
        <p:nvSpPr>
          <p:cNvPr id="34825" name="Rectangle 13">
            <a:extLst>
              <a:ext uri="{FF2B5EF4-FFF2-40B4-BE49-F238E27FC236}">
                <a16:creationId xmlns:a16="http://schemas.microsoft.com/office/drawing/2014/main" id="{80C4C523-2680-40D9-8106-5EC2BD99BA80}"/>
              </a:ext>
            </a:extLst>
          </p:cNvPr>
          <p:cNvSpPr>
            <a:spLocks noChangeArrowheads="1"/>
          </p:cNvSpPr>
          <p:nvPr/>
        </p:nvSpPr>
        <p:spPr bwMode="auto">
          <a:xfrm>
            <a:off x="6485336" y="5629275"/>
            <a:ext cx="184731" cy="369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lr>
                <a:schemeClr val="accent1"/>
              </a:buClr>
              <a:buFont typeface="Times" panose="02020603050405020304" pitchFamily="18" charset="0"/>
              <a:buChar char="•"/>
              <a:defRPr sz="2400">
                <a:solidFill>
                  <a:schemeClr val="tx1"/>
                </a:solidFill>
                <a:latin typeface="Arial Rounded MT Bold" panose="020F0704030504030204" pitchFamily="34" charset="0"/>
              </a:defRPr>
            </a:lvl1pPr>
            <a:lvl2pPr marL="742950" indent="-285750">
              <a:spcBef>
                <a:spcPct val="20000"/>
              </a:spcBef>
              <a:buClr>
                <a:schemeClr val="accent2"/>
              </a:buClr>
              <a:buFont typeface="Wingdings" panose="05000000000000000000" pitchFamily="2" charset="2"/>
              <a:buChar char="w"/>
              <a:defRPr sz="2000">
                <a:solidFill>
                  <a:schemeClr val="tx1"/>
                </a:solidFill>
                <a:latin typeface="Arial Rounded MT Bold" panose="020F0704030504030204" pitchFamily="34" charset="0"/>
              </a:defRPr>
            </a:lvl2pPr>
            <a:lvl3pPr marL="1143000" indent="-228600">
              <a:spcBef>
                <a:spcPct val="20000"/>
              </a:spcBef>
              <a:buClr>
                <a:schemeClr val="accent1"/>
              </a:buClr>
              <a:buFont typeface="Wingdings" panose="05000000000000000000" pitchFamily="2" charset="2"/>
              <a:buChar char="§"/>
              <a:defRPr sz="2000">
                <a:solidFill>
                  <a:schemeClr val="tx1"/>
                </a:solidFill>
                <a:latin typeface="Arial Rounded MT Bold" panose="020F0704030504030204" pitchFamily="34" charset="0"/>
              </a:defRPr>
            </a:lvl3pPr>
            <a:lvl4pPr marL="1600200" indent="-228600">
              <a:spcBef>
                <a:spcPct val="20000"/>
              </a:spcBef>
              <a:buClr>
                <a:schemeClr val="accent2"/>
              </a:buClr>
              <a:buFont typeface="Times" panose="02020603050405020304" pitchFamily="18" charset="0"/>
              <a:buChar char="•"/>
              <a:defRPr sz="2000">
                <a:solidFill>
                  <a:schemeClr val="tx1"/>
                </a:solidFill>
                <a:latin typeface="Arial Rounded MT Bold" panose="020F0704030504030204" pitchFamily="34" charset="0"/>
              </a:defRPr>
            </a:lvl4pPr>
            <a:lvl5pPr marL="2057400" indent="-228600">
              <a:spcBef>
                <a:spcPct val="20000"/>
              </a:spcBef>
              <a:buClr>
                <a:schemeClr val="tx2"/>
              </a:buClr>
              <a:buFont typeface="Wingdings" panose="05000000000000000000" pitchFamily="2" charset="2"/>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9pPr>
          </a:lstStyle>
          <a:p>
            <a:pPr>
              <a:spcBef>
                <a:spcPct val="0"/>
              </a:spcBef>
              <a:buClrTx/>
              <a:buFontTx/>
              <a:buNone/>
            </a:pPr>
            <a:endParaRPr lang="en-CA" altLang="en-US" sz="1800">
              <a:latin typeface="Arial" panose="020B0604020202020204" pitchFamily="34" charset="0"/>
            </a:endParaRPr>
          </a:p>
        </p:txBody>
      </p:sp>
      <p:sp>
        <p:nvSpPr>
          <p:cNvPr id="34826" name="Rectangle 14">
            <a:extLst>
              <a:ext uri="{FF2B5EF4-FFF2-40B4-BE49-F238E27FC236}">
                <a16:creationId xmlns:a16="http://schemas.microsoft.com/office/drawing/2014/main" id="{3AF01092-105A-42B7-9D13-116FA4FA43AA}"/>
              </a:ext>
            </a:extLst>
          </p:cNvPr>
          <p:cNvSpPr>
            <a:spLocks noChangeArrowheads="1"/>
          </p:cNvSpPr>
          <p:nvPr/>
        </p:nvSpPr>
        <p:spPr bwMode="auto">
          <a:xfrm>
            <a:off x="4799411" y="5535216"/>
            <a:ext cx="184731" cy="3693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lr>
                <a:schemeClr val="accent1"/>
              </a:buClr>
              <a:buFont typeface="Times" panose="02020603050405020304" pitchFamily="18" charset="0"/>
              <a:buChar char="•"/>
              <a:defRPr sz="2400">
                <a:solidFill>
                  <a:schemeClr val="tx1"/>
                </a:solidFill>
                <a:latin typeface="Arial Rounded MT Bold" panose="020F0704030504030204" pitchFamily="34" charset="0"/>
              </a:defRPr>
            </a:lvl1pPr>
            <a:lvl2pPr marL="742950" indent="-285750">
              <a:spcBef>
                <a:spcPct val="20000"/>
              </a:spcBef>
              <a:buClr>
                <a:schemeClr val="accent2"/>
              </a:buClr>
              <a:buFont typeface="Wingdings" panose="05000000000000000000" pitchFamily="2" charset="2"/>
              <a:buChar char="w"/>
              <a:defRPr sz="2000">
                <a:solidFill>
                  <a:schemeClr val="tx1"/>
                </a:solidFill>
                <a:latin typeface="Arial Rounded MT Bold" panose="020F0704030504030204" pitchFamily="34" charset="0"/>
              </a:defRPr>
            </a:lvl2pPr>
            <a:lvl3pPr marL="1143000" indent="-228600">
              <a:spcBef>
                <a:spcPct val="20000"/>
              </a:spcBef>
              <a:buClr>
                <a:schemeClr val="accent1"/>
              </a:buClr>
              <a:buFont typeface="Wingdings" panose="05000000000000000000" pitchFamily="2" charset="2"/>
              <a:buChar char="§"/>
              <a:defRPr sz="2000">
                <a:solidFill>
                  <a:schemeClr val="tx1"/>
                </a:solidFill>
                <a:latin typeface="Arial Rounded MT Bold" panose="020F0704030504030204" pitchFamily="34" charset="0"/>
              </a:defRPr>
            </a:lvl3pPr>
            <a:lvl4pPr marL="1600200" indent="-228600">
              <a:spcBef>
                <a:spcPct val="20000"/>
              </a:spcBef>
              <a:buClr>
                <a:schemeClr val="accent2"/>
              </a:buClr>
              <a:buFont typeface="Times" panose="02020603050405020304" pitchFamily="18" charset="0"/>
              <a:buChar char="•"/>
              <a:defRPr sz="2000">
                <a:solidFill>
                  <a:schemeClr val="tx1"/>
                </a:solidFill>
                <a:latin typeface="Arial Rounded MT Bold" panose="020F0704030504030204" pitchFamily="34" charset="0"/>
              </a:defRPr>
            </a:lvl4pPr>
            <a:lvl5pPr marL="2057400" indent="-228600">
              <a:spcBef>
                <a:spcPct val="20000"/>
              </a:spcBef>
              <a:buClr>
                <a:schemeClr val="tx2"/>
              </a:buClr>
              <a:buFont typeface="Wingdings" panose="05000000000000000000" pitchFamily="2" charset="2"/>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9pPr>
          </a:lstStyle>
          <a:p>
            <a:pPr>
              <a:spcBef>
                <a:spcPct val="0"/>
              </a:spcBef>
              <a:buClrTx/>
              <a:buFontTx/>
              <a:buNone/>
            </a:pPr>
            <a:endParaRPr lang="en-CA" altLang="en-US" sz="1800">
              <a:latin typeface="Arial" panose="020B0604020202020204" pitchFamily="34" charset="0"/>
            </a:endParaRPr>
          </a:p>
        </p:txBody>
      </p:sp>
      <p:pic>
        <p:nvPicPr>
          <p:cNvPr id="34828" name="Picture 16">
            <a:extLst>
              <a:ext uri="{FF2B5EF4-FFF2-40B4-BE49-F238E27FC236}">
                <a16:creationId xmlns:a16="http://schemas.microsoft.com/office/drawing/2014/main" id="{16E29A85-C607-41B1-9899-0490764D7C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05419" y="437015"/>
            <a:ext cx="3056012" cy="2991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36636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a:extLst>
              <a:ext uri="{FF2B5EF4-FFF2-40B4-BE49-F238E27FC236}">
                <a16:creationId xmlns:a16="http://schemas.microsoft.com/office/drawing/2014/main" id="{FB1BD85A-57C7-4304-9803-0D41C34B9F5A}"/>
              </a:ext>
            </a:extLst>
          </p:cNvPr>
          <p:cNvSpPr>
            <a:spLocks noGrp="1"/>
          </p:cNvSpPr>
          <p:nvPr>
            <p:ph type="ftr" sz="quarter" idx="11"/>
          </p:nvPr>
        </p:nvSpPr>
        <p:spPr>
          <a:noFill/>
        </p:spPr>
        <p:txBody>
          <a:bodyPr/>
          <a:lstStyle>
            <a:lvl1pPr>
              <a:spcBef>
                <a:spcPct val="20000"/>
              </a:spcBef>
              <a:buClr>
                <a:schemeClr val="accent1"/>
              </a:buClr>
              <a:buFont typeface="Times" panose="02020603050405020304" pitchFamily="18" charset="0"/>
              <a:buChar char="•"/>
              <a:defRPr sz="2400">
                <a:solidFill>
                  <a:schemeClr val="tx1"/>
                </a:solidFill>
                <a:latin typeface="Arial Rounded MT Bold" panose="020F0704030504030204" pitchFamily="34" charset="0"/>
              </a:defRPr>
            </a:lvl1pPr>
            <a:lvl2pPr marL="742950" indent="-285750">
              <a:spcBef>
                <a:spcPct val="20000"/>
              </a:spcBef>
              <a:buClr>
                <a:schemeClr val="accent2"/>
              </a:buClr>
              <a:buFont typeface="Wingdings" panose="05000000000000000000" pitchFamily="2" charset="2"/>
              <a:buChar char="w"/>
              <a:defRPr sz="2000">
                <a:solidFill>
                  <a:schemeClr val="tx1"/>
                </a:solidFill>
                <a:latin typeface="Arial Rounded MT Bold" panose="020F0704030504030204" pitchFamily="34" charset="0"/>
              </a:defRPr>
            </a:lvl2pPr>
            <a:lvl3pPr marL="1143000" indent="-228600">
              <a:spcBef>
                <a:spcPct val="20000"/>
              </a:spcBef>
              <a:buClr>
                <a:schemeClr val="accent1"/>
              </a:buClr>
              <a:buFont typeface="Wingdings" panose="05000000000000000000" pitchFamily="2" charset="2"/>
              <a:buChar char="§"/>
              <a:defRPr sz="2000">
                <a:solidFill>
                  <a:schemeClr val="tx1"/>
                </a:solidFill>
                <a:latin typeface="Arial Rounded MT Bold" panose="020F0704030504030204" pitchFamily="34" charset="0"/>
              </a:defRPr>
            </a:lvl3pPr>
            <a:lvl4pPr marL="1600200" indent="-228600">
              <a:spcBef>
                <a:spcPct val="20000"/>
              </a:spcBef>
              <a:buClr>
                <a:schemeClr val="accent2"/>
              </a:buClr>
              <a:buFont typeface="Times" panose="02020603050405020304" pitchFamily="18" charset="0"/>
              <a:buChar char="•"/>
              <a:defRPr sz="2000">
                <a:solidFill>
                  <a:schemeClr val="tx1"/>
                </a:solidFill>
                <a:latin typeface="Arial Rounded MT Bold" panose="020F0704030504030204" pitchFamily="34" charset="0"/>
              </a:defRPr>
            </a:lvl4pPr>
            <a:lvl5pPr marL="2057400" indent="-228600">
              <a:spcBef>
                <a:spcPct val="20000"/>
              </a:spcBef>
              <a:buClr>
                <a:schemeClr val="tx2"/>
              </a:buClr>
              <a:buFont typeface="Wingdings" panose="05000000000000000000" pitchFamily="2" charset="2"/>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9pPr>
          </a:lstStyle>
          <a:p>
            <a:pPr>
              <a:spcBef>
                <a:spcPct val="0"/>
              </a:spcBef>
              <a:buClrTx/>
              <a:buFontTx/>
              <a:buNone/>
            </a:pPr>
            <a:r>
              <a:rPr lang="en-US" altLang="en-US" sz="1000">
                <a:latin typeface="Arial" panose="020B0604020202020204" pitchFamily="34" charset="0"/>
              </a:rPr>
              <a:t>(c) McGraw Hill Ryerson 2007</a:t>
            </a:r>
            <a:endParaRPr lang="en-US" altLang="en-US" sz="1400">
              <a:latin typeface="Arial" panose="020B0604020202020204" pitchFamily="34" charset="0"/>
            </a:endParaRPr>
          </a:p>
        </p:txBody>
      </p:sp>
      <p:sp>
        <p:nvSpPr>
          <p:cNvPr id="34819" name="Rectangle 2">
            <a:extLst>
              <a:ext uri="{FF2B5EF4-FFF2-40B4-BE49-F238E27FC236}">
                <a16:creationId xmlns:a16="http://schemas.microsoft.com/office/drawing/2014/main" id="{0F4BEF9B-3161-4088-8B11-71F87EC88C09}"/>
              </a:ext>
            </a:extLst>
          </p:cNvPr>
          <p:cNvSpPr>
            <a:spLocks noGrp="1" noChangeArrowheads="1"/>
          </p:cNvSpPr>
          <p:nvPr>
            <p:ph type="title"/>
          </p:nvPr>
        </p:nvSpPr>
        <p:spPr/>
        <p:txBody>
          <a:bodyPr/>
          <a:lstStyle/>
          <a:p>
            <a:pPr eaLnBrk="1" hangingPunct="1"/>
            <a:r>
              <a:rPr lang="en-US" altLang="en-US" dirty="0"/>
              <a:t>Refraction of Light in Air</a:t>
            </a:r>
          </a:p>
        </p:txBody>
      </p:sp>
      <p:sp>
        <p:nvSpPr>
          <p:cNvPr id="34820" name="Rectangle 3">
            <a:extLst>
              <a:ext uri="{FF2B5EF4-FFF2-40B4-BE49-F238E27FC236}">
                <a16:creationId xmlns:a16="http://schemas.microsoft.com/office/drawing/2014/main" id="{368C04D1-580B-41E6-8EBC-086CAC3E1393}"/>
              </a:ext>
            </a:extLst>
          </p:cNvPr>
          <p:cNvSpPr>
            <a:spLocks noGrp="1" noChangeArrowheads="1"/>
          </p:cNvSpPr>
          <p:nvPr>
            <p:ph type="body" idx="1"/>
          </p:nvPr>
        </p:nvSpPr>
        <p:spPr>
          <a:xfrm>
            <a:off x="1752600" y="1549400"/>
            <a:ext cx="8915400" cy="4687888"/>
          </a:xfrm>
        </p:spPr>
        <p:txBody>
          <a:bodyPr>
            <a:normAutofit fontScale="92500"/>
          </a:bodyPr>
          <a:lstStyle/>
          <a:p>
            <a:pPr eaLnBrk="1" hangingPunct="1">
              <a:lnSpc>
                <a:spcPct val="90000"/>
              </a:lnSpc>
              <a:buFont typeface="Times" panose="02020603050405020304" pitchFamily="18" charset="0"/>
              <a:buNone/>
            </a:pPr>
            <a:endParaRPr lang="en-US" altLang="en-US" dirty="0"/>
          </a:p>
          <a:p>
            <a:pPr eaLnBrk="1" hangingPunct="1">
              <a:lnSpc>
                <a:spcPct val="90000"/>
              </a:lnSpc>
            </a:pPr>
            <a:r>
              <a:rPr lang="en-US" altLang="en-US" dirty="0"/>
              <a:t>The “pools of water” you see on the highway on a hot day is due to the air closer to the ground is hotter and less dense than air higher up. </a:t>
            </a:r>
          </a:p>
          <a:p>
            <a:pPr eaLnBrk="1" hangingPunct="1">
              <a:lnSpc>
                <a:spcPct val="90000"/>
              </a:lnSpc>
            </a:pPr>
            <a:r>
              <a:rPr lang="en-US" altLang="en-US" dirty="0"/>
              <a:t>Light from the sky directed at the ground is bent upward as it enters the less dense air. </a:t>
            </a:r>
          </a:p>
          <a:p>
            <a:pPr eaLnBrk="1" hangingPunct="1">
              <a:lnSpc>
                <a:spcPct val="90000"/>
              </a:lnSpc>
            </a:pPr>
            <a:r>
              <a:rPr lang="en-US" altLang="en-US" dirty="0"/>
              <a:t>The “pools of water” are actually images of the sky refracted by warm air near the ground. </a:t>
            </a:r>
          </a:p>
        </p:txBody>
      </p:sp>
      <p:sp>
        <p:nvSpPr>
          <p:cNvPr id="34821" name="Rectangle 5">
            <a:extLst>
              <a:ext uri="{FF2B5EF4-FFF2-40B4-BE49-F238E27FC236}">
                <a16:creationId xmlns:a16="http://schemas.microsoft.com/office/drawing/2014/main" id="{E6A83684-B737-4FD7-AFC1-A8A5AB81C959}"/>
              </a:ext>
            </a:extLst>
          </p:cNvPr>
          <p:cNvSpPr>
            <a:spLocks noChangeArrowheads="1"/>
          </p:cNvSpPr>
          <p:nvPr/>
        </p:nvSpPr>
        <p:spPr bwMode="auto">
          <a:xfrm>
            <a:off x="9296401" y="6096000"/>
            <a:ext cx="1292225" cy="30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lr>
                <a:schemeClr val="accent1"/>
              </a:buClr>
              <a:buFont typeface="Times" panose="02020603050405020304" pitchFamily="18" charset="0"/>
              <a:buChar char="•"/>
              <a:defRPr sz="2400">
                <a:solidFill>
                  <a:schemeClr val="tx1"/>
                </a:solidFill>
                <a:latin typeface="Arial Rounded MT Bold" panose="020F0704030504030204" pitchFamily="34" charset="0"/>
              </a:defRPr>
            </a:lvl1pPr>
            <a:lvl2pPr marL="742950" indent="-285750">
              <a:spcBef>
                <a:spcPct val="20000"/>
              </a:spcBef>
              <a:buClr>
                <a:schemeClr val="accent2"/>
              </a:buClr>
              <a:buFont typeface="Wingdings" panose="05000000000000000000" pitchFamily="2" charset="2"/>
              <a:buChar char="w"/>
              <a:defRPr sz="2000">
                <a:solidFill>
                  <a:schemeClr val="tx1"/>
                </a:solidFill>
                <a:latin typeface="Arial Rounded MT Bold" panose="020F0704030504030204" pitchFamily="34" charset="0"/>
              </a:defRPr>
            </a:lvl2pPr>
            <a:lvl3pPr marL="1143000" indent="-228600">
              <a:spcBef>
                <a:spcPct val="20000"/>
              </a:spcBef>
              <a:buClr>
                <a:schemeClr val="accent1"/>
              </a:buClr>
              <a:buFont typeface="Wingdings" panose="05000000000000000000" pitchFamily="2" charset="2"/>
              <a:buChar char="§"/>
              <a:defRPr sz="2000">
                <a:solidFill>
                  <a:schemeClr val="tx1"/>
                </a:solidFill>
                <a:latin typeface="Arial Rounded MT Bold" panose="020F0704030504030204" pitchFamily="34" charset="0"/>
              </a:defRPr>
            </a:lvl3pPr>
            <a:lvl4pPr marL="1600200" indent="-228600">
              <a:spcBef>
                <a:spcPct val="20000"/>
              </a:spcBef>
              <a:buClr>
                <a:schemeClr val="accent2"/>
              </a:buClr>
              <a:buFont typeface="Times" panose="02020603050405020304" pitchFamily="18" charset="0"/>
              <a:buChar char="•"/>
              <a:defRPr sz="2000">
                <a:solidFill>
                  <a:schemeClr val="tx1"/>
                </a:solidFill>
                <a:latin typeface="Arial Rounded MT Bold" panose="020F0704030504030204" pitchFamily="34" charset="0"/>
              </a:defRPr>
            </a:lvl4pPr>
            <a:lvl5pPr marL="2057400" indent="-228600">
              <a:spcBef>
                <a:spcPct val="20000"/>
              </a:spcBef>
              <a:buClr>
                <a:schemeClr val="tx2"/>
              </a:buClr>
              <a:buFont typeface="Wingdings" panose="05000000000000000000" pitchFamily="2" charset="2"/>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9pPr>
          </a:lstStyle>
          <a:p>
            <a:pPr>
              <a:spcBef>
                <a:spcPct val="0"/>
              </a:spcBef>
              <a:buClrTx/>
              <a:buFontTx/>
              <a:buNone/>
            </a:pPr>
            <a:r>
              <a:rPr lang="en-US" altLang="en-US" sz="1400">
                <a:solidFill>
                  <a:schemeClr val="tx2"/>
                </a:solidFill>
                <a:latin typeface="Arial" panose="020B0604020202020204" pitchFamily="34" charset="0"/>
              </a:rPr>
              <a:t>See page 175</a:t>
            </a:r>
            <a:endParaRPr lang="en-US" altLang="en-US" sz="1400">
              <a:latin typeface="Arial" panose="020B0604020202020204" pitchFamily="34" charset="0"/>
            </a:endParaRPr>
          </a:p>
        </p:txBody>
      </p:sp>
      <p:sp>
        <p:nvSpPr>
          <p:cNvPr id="34822" name="Rectangle 7">
            <a:extLst>
              <a:ext uri="{FF2B5EF4-FFF2-40B4-BE49-F238E27FC236}">
                <a16:creationId xmlns:a16="http://schemas.microsoft.com/office/drawing/2014/main" id="{578284D8-4C20-4D75-B59E-249EA1E7F3DE}"/>
              </a:ext>
            </a:extLst>
          </p:cNvPr>
          <p:cNvSpPr>
            <a:spLocks noChangeArrowheads="1"/>
          </p:cNvSpPr>
          <p:nvPr/>
        </p:nvSpPr>
        <p:spPr bwMode="auto">
          <a:xfrm>
            <a:off x="1774825" y="4508500"/>
            <a:ext cx="8610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accent1"/>
              </a:buClr>
              <a:buFont typeface="Times" panose="02020603050405020304" pitchFamily="18" charset="0"/>
              <a:buChar char="•"/>
              <a:defRPr sz="2400">
                <a:solidFill>
                  <a:schemeClr val="tx1"/>
                </a:solidFill>
                <a:latin typeface="Arial Rounded MT Bold" panose="020F0704030504030204" pitchFamily="34" charset="0"/>
              </a:defRPr>
            </a:lvl1pPr>
            <a:lvl2pPr marL="742950" indent="-285750">
              <a:spcBef>
                <a:spcPct val="20000"/>
              </a:spcBef>
              <a:buClr>
                <a:schemeClr val="accent2"/>
              </a:buClr>
              <a:buFont typeface="Wingdings" panose="05000000000000000000" pitchFamily="2" charset="2"/>
              <a:buChar char="w"/>
              <a:defRPr sz="2000">
                <a:solidFill>
                  <a:schemeClr val="tx1"/>
                </a:solidFill>
                <a:latin typeface="Arial Rounded MT Bold" panose="020F0704030504030204" pitchFamily="34" charset="0"/>
              </a:defRPr>
            </a:lvl2pPr>
            <a:lvl3pPr marL="1085850" indent="-228600">
              <a:spcBef>
                <a:spcPct val="20000"/>
              </a:spcBef>
              <a:buClr>
                <a:schemeClr val="accent1"/>
              </a:buClr>
              <a:buFont typeface="Wingdings" panose="05000000000000000000" pitchFamily="2" charset="2"/>
              <a:buChar char="§"/>
              <a:defRPr sz="2000">
                <a:solidFill>
                  <a:schemeClr val="tx1"/>
                </a:solidFill>
                <a:latin typeface="Arial Rounded MT Bold" panose="020F0704030504030204" pitchFamily="34" charset="0"/>
              </a:defRPr>
            </a:lvl3pPr>
            <a:lvl4pPr marL="1428750" indent="-228600">
              <a:spcBef>
                <a:spcPct val="20000"/>
              </a:spcBef>
              <a:buClr>
                <a:schemeClr val="accent2"/>
              </a:buClr>
              <a:buFont typeface="Times" panose="02020603050405020304" pitchFamily="18" charset="0"/>
              <a:buChar char="•"/>
              <a:defRPr sz="2000">
                <a:solidFill>
                  <a:schemeClr val="tx1"/>
                </a:solidFill>
                <a:latin typeface="Arial Rounded MT Bold" panose="020F0704030504030204" pitchFamily="34" charset="0"/>
              </a:defRPr>
            </a:lvl4pPr>
            <a:lvl5pPr marL="1771650" indent="-228600">
              <a:spcBef>
                <a:spcPct val="20000"/>
              </a:spcBef>
              <a:buClr>
                <a:schemeClr val="tx2"/>
              </a:buClr>
              <a:buFont typeface="Wingdings" panose="05000000000000000000" pitchFamily="2" charset="2"/>
              <a:buChar char="§"/>
              <a:defRPr sz="2000">
                <a:solidFill>
                  <a:schemeClr val="tx1"/>
                </a:solidFill>
                <a:latin typeface="Arial Rounded MT Bold" panose="020F0704030504030204" pitchFamily="34" charset="0"/>
              </a:defRPr>
            </a:lvl5pPr>
            <a:lvl6pPr marL="222885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6pPr>
            <a:lvl7pPr marL="268605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7pPr>
            <a:lvl8pPr marL="314325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8pPr>
            <a:lvl9pPr marL="360045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9pPr>
          </a:lstStyle>
          <a:p>
            <a:pPr eaLnBrk="1" hangingPunct="1">
              <a:lnSpc>
                <a:spcPct val="90000"/>
              </a:lnSpc>
            </a:pPr>
            <a:endParaRPr lang="en-US" altLang="en-US" sz="2000"/>
          </a:p>
        </p:txBody>
      </p:sp>
      <p:sp>
        <p:nvSpPr>
          <p:cNvPr id="34823" name="Rectangle 9">
            <a:extLst>
              <a:ext uri="{FF2B5EF4-FFF2-40B4-BE49-F238E27FC236}">
                <a16:creationId xmlns:a16="http://schemas.microsoft.com/office/drawing/2014/main" id="{ACDB4476-288C-4375-94BF-99CC920D949D}"/>
              </a:ext>
            </a:extLst>
          </p:cNvPr>
          <p:cNvSpPr>
            <a:spLocks noChangeArrowheads="1"/>
          </p:cNvSpPr>
          <p:nvPr/>
        </p:nvSpPr>
        <p:spPr bwMode="auto">
          <a:xfrm>
            <a:off x="3359150" y="6308725"/>
            <a:ext cx="2889250"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lr>
                <a:schemeClr val="accent1"/>
              </a:buClr>
              <a:buFont typeface="Times" panose="02020603050405020304" pitchFamily="18" charset="0"/>
              <a:buChar char="•"/>
              <a:defRPr sz="2400">
                <a:solidFill>
                  <a:schemeClr val="tx1"/>
                </a:solidFill>
                <a:latin typeface="Arial Rounded MT Bold" panose="020F0704030504030204" pitchFamily="34" charset="0"/>
              </a:defRPr>
            </a:lvl1pPr>
            <a:lvl2pPr marL="742950" indent="-285750">
              <a:spcBef>
                <a:spcPct val="20000"/>
              </a:spcBef>
              <a:buClr>
                <a:schemeClr val="accent2"/>
              </a:buClr>
              <a:buFont typeface="Wingdings" panose="05000000000000000000" pitchFamily="2" charset="2"/>
              <a:buChar char="w"/>
              <a:defRPr sz="2000">
                <a:solidFill>
                  <a:schemeClr val="tx1"/>
                </a:solidFill>
                <a:latin typeface="Arial Rounded MT Bold" panose="020F0704030504030204" pitchFamily="34" charset="0"/>
              </a:defRPr>
            </a:lvl2pPr>
            <a:lvl3pPr marL="1143000" indent="-228600">
              <a:spcBef>
                <a:spcPct val="20000"/>
              </a:spcBef>
              <a:buClr>
                <a:schemeClr val="accent1"/>
              </a:buClr>
              <a:buFont typeface="Wingdings" panose="05000000000000000000" pitchFamily="2" charset="2"/>
              <a:buChar char="§"/>
              <a:defRPr sz="2000">
                <a:solidFill>
                  <a:schemeClr val="tx1"/>
                </a:solidFill>
                <a:latin typeface="Arial Rounded MT Bold" panose="020F0704030504030204" pitchFamily="34" charset="0"/>
              </a:defRPr>
            </a:lvl3pPr>
            <a:lvl4pPr marL="1600200" indent="-228600">
              <a:spcBef>
                <a:spcPct val="20000"/>
              </a:spcBef>
              <a:buClr>
                <a:schemeClr val="accent2"/>
              </a:buClr>
              <a:buFont typeface="Times" panose="02020603050405020304" pitchFamily="18" charset="0"/>
              <a:buChar char="•"/>
              <a:defRPr sz="2000">
                <a:solidFill>
                  <a:schemeClr val="tx1"/>
                </a:solidFill>
                <a:latin typeface="Arial Rounded MT Bold" panose="020F0704030504030204" pitchFamily="34" charset="0"/>
              </a:defRPr>
            </a:lvl4pPr>
            <a:lvl5pPr marL="2057400" indent="-228600">
              <a:spcBef>
                <a:spcPct val="20000"/>
              </a:spcBef>
              <a:buClr>
                <a:schemeClr val="tx2"/>
              </a:buClr>
              <a:buFont typeface="Wingdings" panose="05000000000000000000" pitchFamily="2" charset="2"/>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9pPr>
          </a:lstStyle>
          <a:p>
            <a:pPr>
              <a:spcBef>
                <a:spcPct val="0"/>
              </a:spcBef>
              <a:buClrTx/>
              <a:buFontTx/>
              <a:buNone/>
            </a:pPr>
            <a:r>
              <a:rPr lang="en-US" altLang="en-US" sz="1600">
                <a:hlinkClick r:id="rId3"/>
              </a:rPr>
              <a:t>Take the Section 5.1 Quiz</a:t>
            </a:r>
            <a:endParaRPr lang="en-US" altLang="en-US">
              <a:latin typeface="Arial" panose="020B0604020202020204" pitchFamily="34" charset="0"/>
            </a:endParaRPr>
          </a:p>
        </p:txBody>
      </p:sp>
      <p:sp>
        <p:nvSpPr>
          <p:cNvPr id="34824" name="Rectangle 10">
            <a:extLst>
              <a:ext uri="{FF2B5EF4-FFF2-40B4-BE49-F238E27FC236}">
                <a16:creationId xmlns:a16="http://schemas.microsoft.com/office/drawing/2014/main" id="{695ACC3E-F576-4332-A5D1-73ADCE51F8B5}"/>
              </a:ext>
            </a:extLst>
          </p:cNvPr>
          <p:cNvSpPr>
            <a:spLocks noChangeArrowheads="1"/>
          </p:cNvSpPr>
          <p:nvPr/>
        </p:nvSpPr>
        <p:spPr bwMode="auto">
          <a:xfrm>
            <a:off x="7726363" y="6146800"/>
            <a:ext cx="184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lr>
                <a:schemeClr val="accent1"/>
              </a:buClr>
              <a:buFont typeface="Times" panose="02020603050405020304" pitchFamily="18" charset="0"/>
              <a:buChar char="•"/>
              <a:defRPr sz="2400">
                <a:solidFill>
                  <a:schemeClr val="tx1"/>
                </a:solidFill>
                <a:latin typeface="Arial Rounded MT Bold" panose="020F0704030504030204" pitchFamily="34" charset="0"/>
              </a:defRPr>
            </a:lvl1pPr>
            <a:lvl2pPr marL="742950" indent="-285750">
              <a:spcBef>
                <a:spcPct val="20000"/>
              </a:spcBef>
              <a:buClr>
                <a:schemeClr val="accent2"/>
              </a:buClr>
              <a:buFont typeface="Wingdings" panose="05000000000000000000" pitchFamily="2" charset="2"/>
              <a:buChar char="w"/>
              <a:defRPr sz="2000">
                <a:solidFill>
                  <a:schemeClr val="tx1"/>
                </a:solidFill>
                <a:latin typeface="Arial Rounded MT Bold" panose="020F0704030504030204" pitchFamily="34" charset="0"/>
              </a:defRPr>
            </a:lvl2pPr>
            <a:lvl3pPr marL="1143000" indent="-228600">
              <a:spcBef>
                <a:spcPct val="20000"/>
              </a:spcBef>
              <a:buClr>
                <a:schemeClr val="accent1"/>
              </a:buClr>
              <a:buFont typeface="Wingdings" panose="05000000000000000000" pitchFamily="2" charset="2"/>
              <a:buChar char="§"/>
              <a:defRPr sz="2000">
                <a:solidFill>
                  <a:schemeClr val="tx1"/>
                </a:solidFill>
                <a:latin typeface="Arial Rounded MT Bold" panose="020F0704030504030204" pitchFamily="34" charset="0"/>
              </a:defRPr>
            </a:lvl3pPr>
            <a:lvl4pPr marL="1600200" indent="-228600">
              <a:spcBef>
                <a:spcPct val="20000"/>
              </a:spcBef>
              <a:buClr>
                <a:schemeClr val="accent2"/>
              </a:buClr>
              <a:buFont typeface="Times" panose="02020603050405020304" pitchFamily="18" charset="0"/>
              <a:buChar char="•"/>
              <a:defRPr sz="2000">
                <a:solidFill>
                  <a:schemeClr val="tx1"/>
                </a:solidFill>
                <a:latin typeface="Arial Rounded MT Bold" panose="020F0704030504030204" pitchFamily="34" charset="0"/>
              </a:defRPr>
            </a:lvl4pPr>
            <a:lvl5pPr marL="2057400" indent="-228600">
              <a:spcBef>
                <a:spcPct val="20000"/>
              </a:spcBef>
              <a:buClr>
                <a:schemeClr val="tx2"/>
              </a:buClr>
              <a:buFont typeface="Wingdings" panose="05000000000000000000" pitchFamily="2" charset="2"/>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9pPr>
          </a:lstStyle>
          <a:p>
            <a:pPr>
              <a:spcBef>
                <a:spcPct val="0"/>
              </a:spcBef>
              <a:buClrTx/>
              <a:buFontTx/>
              <a:buNone/>
            </a:pPr>
            <a:endParaRPr lang="en-CA" altLang="en-US">
              <a:latin typeface="Arial" panose="020B0604020202020204" pitchFamily="34" charset="0"/>
            </a:endParaRPr>
          </a:p>
        </p:txBody>
      </p:sp>
      <p:sp>
        <p:nvSpPr>
          <p:cNvPr id="34825" name="Rectangle 13">
            <a:extLst>
              <a:ext uri="{FF2B5EF4-FFF2-40B4-BE49-F238E27FC236}">
                <a16:creationId xmlns:a16="http://schemas.microsoft.com/office/drawing/2014/main" id="{80C4C523-2680-40D9-8106-5EC2BD99BA80}"/>
              </a:ext>
            </a:extLst>
          </p:cNvPr>
          <p:cNvSpPr>
            <a:spLocks noChangeArrowheads="1"/>
          </p:cNvSpPr>
          <p:nvPr/>
        </p:nvSpPr>
        <p:spPr bwMode="auto">
          <a:xfrm>
            <a:off x="6615113" y="6362700"/>
            <a:ext cx="184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lr>
                <a:schemeClr val="accent1"/>
              </a:buClr>
              <a:buFont typeface="Times" panose="02020603050405020304" pitchFamily="18" charset="0"/>
              <a:buChar char="•"/>
              <a:defRPr sz="2400">
                <a:solidFill>
                  <a:schemeClr val="tx1"/>
                </a:solidFill>
                <a:latin typeface="Arial Rounded MT Bold" panose="020F0704030504030204" pitchFamily="34" charset="0"/>
              </a:defRPr>
            </a:lvl1pPr>
            <a:lvl2pPr marL="742950" indent="-285750">
              <a:spcBef>
                <a:spcPct val="20000"/>
              </a:spcBef>
              <a:buClr>
                <a:schemeClr val="accent2"/>
              </a:buClr>
              <a:buFont typeface="Wingdings" panose="05000000000000000000" pitchFamily="2" charset="2"/>
              <a:buChar char="w"/>
              <a:defRPr sz="2000">
                <a:solidFill>
                  <a:schemeClr val="tx1"/>
                </a:solidFill>
                <a:latin typeface="Arial Rounded MT Bold" panose="020F0704030504030204" pitchFamily="34" charset="0"/>
              </a:defRPr>
            </a:lvl2pPr>
            <a:lvl3pPr marL="1143000" indent="-228600">
              <a:spcBef>
                <a:spcPct val="20000"/>
              </a:spcBef>
              <a:buClr>
                <a:schemeClr val="accent1"/>
              </a:buClr>
              <a:buFont typeface="Wingdings" panose="05000000000000000000" pitchFamily="2" charset="2"/>
              <a:buChar char="§"/>
              <a:defRPr sz="2000">
                <a:solidFill>
                  <a:schemeClr val="tx1"/>
                </a:solidFill>
                <a:latin typeface="Arial Rounded MT Bold" panose="020F0704030504030204" pitchFamily="34" charset="0"/>
              </a:defRPr>
            </a:lvl3pPr>
            <a:lvl4pPr marL="1600200" indent="-228600">
              <a:spcBef>
                <a:spcPct val="20000"/>
              </a:spcBef>
              <a:buClr>
                <a:schemeClr val="accent2"/>
              </a:buClr>
              <a:buFont typeface="Times" panose="02020603050405020304" pitchFamily="18" charset="0"/>
              <a:buChar char="•"/>
              <a:defRPr sz="2000">
                <a:solidFill>
                  <a:schemeClr val="tx1"/>
                </a:solidFill>
                <a:latin typeface="Arial Rounded MT Bold" panose="020F0704030504030204" pitchFamily="34" charset="0"/>
              </a:defRPr>
            </a:lvl4pPr>
            <a:lvl5pPr marL="2057400" indent="-228600">
              <a:spcBef>
                <a:spcPct val="20000"/>
              </a:spcBef>
              <a:buClr>
                <a:schemeClr val="tx2"/>
              </a:buClr>
              <a:buFont typeface="Wingdings" panose="05000000000000000000" pitchFamily="2" charset="2"/>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9pPr>
          </a:lstStyle>
          <a:p>
            <a:pPr>
              <a:spcBef>
                <a:spcPct val="0"/>
              </a:spcBef>
              <a:buClrTx/>
              <a:buFontTx/>
              <a:buNone/>
            </a:pPr>
            <a:endParaRPr lang="en-CA" altLang="en-US">
              <a:latin typeface="Arial" panose="020B0604020202020204" pitchFamily="34" charset="0"/>
            </a:endParaRPr>
          </a:p>
        </p:txBody>
      </p:sp>
      <p:sp>
        <p:nvSpPr>
          <p:cNvPr id="34826" name="Rectangle 14">
            <a:extLst>
              <a:ext uri="{FF2B5EF4-FFF2-40B4-BE49-F238E27FC236}">
                <a16:creationId xmlns:a16="http://schemas.microsoft.com/office/drawing/2014/main" id="{3AF01092-105A-42B7-9D13-116FA4FA43AA}"/>
              </a:ext>
            </a:extLst>
          </p:cNvPr>
          <p:cNvSpPr>
            <a:spLocks noChangeArrowheads="1"/>
          </p:cNvSpPr>
          <p:nvPr/>
        </p:nvSpPr>
        <p:spPr bwMode="auto">
          <a:xfrm>
            <a:off x="4367213" y="6237288"/>
            <a:ext cx="184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lr>
                <a:schemeClr val="accent1"/>
              </a:buClr>
              <a:buFont typeface="Times" panose="02020603050405020304" pitchFamily="18" charset="0"/>
              <a:buChar char="•"/>
              <a:defRPr sz="2400">
                <a:solidFill>
                  <a:schemeClr val="tx1"/>
                </a:solidFill>
                <a:latin typeface="Arial Rounded MT Bold" panose="020F0704030504030204" pitchFamily="34" charset="0"/>
              </a:defRPr>
            </a:lvl1pPr>
            <a:lvl2pPr marL="742950" indent="-285750">
              <a:spcBef>
                <a:spcPct val="20000"/>
              </a:spcBef>
              <a:buClr>
                <a:schemeClr val="accent2"/>
              </a:buClr>
              <a:buFont typeface="Wingdings" panose="05000000000000000000" pitchFamily="2" charset="2"/>
              <a:buChar char="w"/>
              <a:defRPr sz="2000">
                <a:solidFill>
                  <a:schemeClr val="tx1"/>
                </a:solidFill>
                <a:latin typeface="Arial Rounded MT Bold" panose="020F0704030504030204" pitchFamily="34" charset="0"/>
              </a:defRPr>
            </a:lvl2pPr>
            <a:lvl3pPr marL="1143000" indent="-228600">
              <a:spcBef>
                <a:spcPct val="20000"/>
              </a:spcBef>
              <a:buClr>
                <a:schemeClr val="accent1"/>
              </a:buClr>
              <a:buFont typeface="Wingdings" panose="05000000000000000000" pitchFamily="2" charset="2"/>
              <a:buChar char="§"/>
              <a:defRPr sz="2000">
                <a:solidFill>
                  <a:schemeClr val="tx1"/>
                </a:solidFill>
                <a:latin typeface="Arial Rounded MT Bold" panose="020F0704030504030204" pitchFamily="34" charset="0"/>
              </a:defRPr>
            </a:lvl3pPr>
            <a:lvl4pPr marL="1600200" indent="-228600">
              <a:spcBef>
                <a:spcPct val="20000"/>
              </a:spcBef>
              <a:buClr>
                <a:schemeClr val="accent2"/>
              </a:buClr>
              <a:buFont typeface="Times" panose="02020603050405020304" pitchFamily="18" charset="0"/>
              <a:buChar char="•"/>
              <a:defRPr sz="2000">
                <a:solidFill>
                  <a:schemeClr val="tx1"/>
                </a:solidFill>
                <a:latin typeface="Arial Rounded MT Bold" panose="020F0704030504030204" pitchFamily="34" charset="0"/>
              </a:defRPr>
            </a:lvl4pPr>
            <a:lvl5pPr marL="2057400" indent="-228600">
              <a:spcBef>
                <a:spcPct val="20000"/>
              </a:spcBef>
              <a:buClr>
                <a:schemeClr val="tx2"/>
              </a:buClr>
              <a:buFont typeface="Wingdings" panose="05000000000000000000" pitchFamily="2" charset="2"/>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9pPr>
          </a:lstStyle>
          <a:p>
            <a:pPr>
              <a:spcBef>
                <a:spcPct val="0"/>
              </a:spcBef>
              <a:buClrTx/>
              <a:buFontTx/>
              <a:buNone/>
            </a:pPr>
            <a:endParaRPr lang="en-CA" altLang="en-US">
              <a:latin typeface="Arial" panose="020B0604020202020204" pitchFamily="34" charset="0"/>
            </a:endParaRPr>
          </a:p>
        </p:txBody>
      </p:sp>
      <p:pic>
        <p:nvPicPr>
          <p:cNvPr id="3074" name="Picture 2" descr="Image result for mirage on a hot day image">
            <a:extLst>
              <a:ext uri="{FF2B5EF4-FFF2-40B4-BE49-F238E27FC236}">
                <a16:creationId xmlns:a16="http://schemas.microsoft.com/office/drawing/2014/main" id="{073E8626-8CAE-472B-9318-028840BFB1E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0089" y="625474"/>
            <a:ext cx="9737911" cy="5648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5815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746D5-7F9C-43D3-B3D6-C26E6D6BFBE6}"/>
              </a:ext>
            </a:extLst>
          </p:cNvPr>
          <p:cNvSpPr>
            <a:spLocks noGrp="1"/>
          </p:cNvSpPr>
          <p:nvPr>
            <p:ph type="title"/>
          </p:nvPr>
        </p:nvSpPr>
        <p:spPr>
          <a:xfrm>
            <a:off x="733697" y="5337720"/>
            <a:ext cx="10515600" cy="1325563"/>
          </a:xfrm>
        </p:spPr>
        <p:txBody>
          <a:bodyPr>
            <a:normAutofit/>
          </a:bodyPr>
          <a:lstStyle/>
          <a:p>
            <a:r>
              <a:rPr lang="en-US" dirty="0"/>
              <a:t>You are seeing the refracted image of the coin, not the real one.</a:t>
            </a:r>
          </a:p>
        </p:txBody>
      </p:sp>
      <p:pic>
        <p:nvPicPr>
          <p:cNvPr id="4" name="Picture 3">
            <a:extLst>
              <a:ext uri="{FF2B5EF4-FFF2-40B4-BE49-F238E27FC236}">
                <a16:creationId xmlns:a16="http://schemas.microsoft.com/office/drawing/2014/main" id="{3706ECA0-416B-47CE-AE04-D881750DFD98}"/>
              </a:ext>
            </a:extLst>
          </p:cNvPr>
          <p:cNvPicPr>
            <a:picLocks noChangeAspect="1"/>
          </p:cNvPicPr>
          <p:nvPr/>
        </p:nvPicPr>
        <p:blipFill>
          <a:blip r:embed="rId2"/>
          <a:stretch>
            <a:fillRect/>
          </a:stretch>
        </p:blipFill>
        <p:spPr>
          <a:xfrm>
            <a:off x="2795451" y="1377531"/>
            <a:ext cx="6567352" cy="3886801"/>
          </a:xfrm>
          <a:prstGeom prst="rect">
            <a:avLst/>
          </a:prstGeom>
        </p:spPr>
      </p:pic>
    </p:spTree>
    <p:extLst>
      <p:ext uri="{BB962C8B-B14F-4D97-AF65-F5344CB8AC3E}">
        <p14:creationId xmlns:p14="http://schemas.microsoft.com/office/powerpoint/2010/main" val="2966567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a:extLst>
              <a:ext uri="{FF2B5EF4-FFF2-40B4-BE49-F238E27FC236}">
                <a16:creationId xmlns:a16="http://schemas.microsoft.com/office/drawing/2014/main" id="{59D6762E-79E0-4673-995E-C680190460F9}"/>
              </a:ext>
            </a:extLst>
          </p:cNvPr>
          <p:cNvSpPr>
            <a:spLocks noGrp="1"/>
          </p:cNvSpPr>
          <p:nvPr>
            <p:ph type="ftr" sz="quarter" idx="11"/>
          </p:nvPr>
        </p:nvSpPr>
        <p:spPr>
          <a:noFill/>
        </p:spPr>
        <p:txBody>
          <a:bodyPr/>
          <a:lstStyle>
            <a:lvl1pPr>
              <a:spcBef>
                <a:spcPct val="20000"/>
              </a:spcBef>
              <a:buClr>
                <a:schemeClr val="accent1"/>
              </a:buClr>
              <a:buFont typeface="Times" panose="02020603050405020304" pitchFamily="18" charset="0"/>
              <a:buChar char="•"/>
              <a:defRPr sz="1800">
                <a:solidFill>
                  <a:schemeClr val="tx1"/>
                </a:solidFill>
                <a:latin typeface="Arial Rounded MT Bold" panose="020F0704030504030204" pitchFamily="34" charset="0"/>
              </a:defRPr>
            </a:lvl1pPr>
            <a:lvl2pPr marL="557213" indent="-214313">
              <a:spcBef>
                <a:spcPct val="20000"/>
              </a:spcBef>
              <a:buClr>
                <a:schemeClr val="accent2"/>
              </a:buClr>
              <a:buFont typeface="Wingdings" panose="05000000000000000000" pitchFamily="2" charset="2"/>
              <a:buChar char="w"/>
              <a:defRPr sz="1500">
                <a:solidFill>
                  <a:schemeClr val="tx1"/>
                </a:solidFill>
                <a:latin typeface="Arial Rounded MT Bold" panose="020F0704030504030204" pitchFamily="34" charset="0"/>
              </a:defRPr>
            </a:lvl2pPr>
            <a:lvl3pPr marL="857250" indent="-171450">
              <a:spcBef>
                <a:spcPct val="20000"/>
              </a:spcBef>
              <a:buClr>
                <a:schemeClr val="accent1"/>
              </a:buClr>
              <a:buFont typeface="Wingdings" panose="05000000000000000000" pitchFamily="2" charset="2"/>
              <a:buChar char="§"/>
              <a:defRPr sz="1500">
                <a:solidFill>
                  <a:schemeClr val="tx1"/>
                </a:solidFill>
                <a:latin typeface="Arial Rounded MT Bold" panose="020F0704030504030204" pitchFamily="34" charset="0"/>
              </a:defRPr>
            </a:lvl3pPr>
            <a:lvl4pPr marL="1200150" indent="-171450">
              <a:spcBef>
                <a:spcPct val="20000"/>
              </a:spcBef>
              <a:buClr>
                <a:schemeClr val="accent2"/>
              </a:buClr>
              <a:buFont typeface="Times" panose="02020603050405020304" pitchFamily="18" charset="0"/>
              <a:buChar char="•"/>
              <a:defRPr sz="1500">
                <a:solidFill>
                  <a:schemeClr val="tx1"/>
                </a:solidFill>
                <a:latin typeface="Arial Rounded MT Bold" panose="020F0704030504030204" pitchFamily="34" charset="0"/>
              </a:defRPr>
            </a:lvl4pPr>
            <a:lvl5pPr marL="1543050" indent="-171450">
              <a:spcBef>
                <a:spcPct val="20000"/>
              </a:spcBef>
              <a:buClr>
                <a:schemeClr val="tx2"/>
              </a:buClr>
              <a:buFont typeface="Wingdings" panose="05000000000000000000" pitchFamily="2" charset="2"/>
              <a:buChar char="§"/>
              <a:defRPr sz="1500">
                <a:solidFill>
                  <a:schemeClr val="tx1"/>
                </a:solidFill>
                <a:latin typeface="Arial Rounded MT Bold" panose="020F0704030504030204" pitchFamily="34" charset="0"/>
              </a:defRPr>
            </a:lvl5pPr>
            <a:lvl6pPr marL="1885950" indent="-171450" eaLnBrk="0" fontAlgn="base" hangingPunct="0">
              <a:spcBef>
                <a:spcPct val="20000"/>
              </a:spcBef>
              <a:spcAft>
                <a:spcPct val="0"/>
              </a:spcAft>
              <a:buClr>
                <a:schemeClr val="tx2"/>
              </a:buClr>
              <a:buFont typeface="Wingdings" panose="05000000000000000000" pitchFamily="2" charset="2"/>
              <a:buChar char="§"/>
              <a:defRPr sz="1500">
                <a:solidFill>
                  <a:schemeClr val="tx1"/>
                </a:solidFill>
                <a:latin typeface="Arial Rounded MT Bold" panose="020F0704030504030204" pitchFamily="34" charset="0"/>
              </a:defRPr>
            </a:lvl6pPr>
            <a:lvl7pPr marL="2228850" indent="-171450" eaLnBrk="0" fontAlgn="base" hangingPunct="0">
              <a:spcBef>
                <a:spcPct val="20000"/>
              </a:spcBef>
              <a:spcAft>
                <a:spcPct val="0"/>
              </a:spcAft>
              <a:buClr>
                <a:schemeClr val="tx2"/>
              </a:buClr>
              <a:buFont typeface="Wingdings" panose="05000000000000000000" pitchFamily="2" charset="2"/>
              <a:buChar char="§"/>
              <a:defRPr sz="1500">
                <a:solidFill>
                  <a:schemeClr val="tx1"/>
                </a:solidFill>
                <a:latin typeface="Arial Rounded MT Bold" panose="020F0704030504030204" pitchFamily="34" charset="0"/>
              </a:defRPr>
            </a:lvl7pPr>
            <a:lvl8pPr marL="2571750" indent="-171450" eaLnBrk="0" fontAlgn="base" hangingPunct="0">
              <a:spcBef>
                <a:spcPct val="20000"/>
              </a:spcBef>
              <a:spcAft>
                <a:spcPct val="0"/>
              </a:spcAft>
              <a:buClr>
                <a:schemeClr val="tx2"/>
              </a:buClr>
              <a:buFont typeface="Wingdings" panose="05000000000000000000" pitchFamily="2" charset="2"/>
              <a:buChar char="§"/>
              <a:defRPr sz="1500">
                <a:solidFill>
                  <a:schemeClr val="tx1"/>
                </a:solidFill>
                <a:latin typeface="Arial Rounded MT Bold" panose="020F0704030504030204" pitchFamily="34" charset="0"/>
              </a:defRPr>
            </a:lvl8pPr>
            <a:lvl9pPr marL="2914650" indent="-171450" eaLnBrk="0" fontAlgn="base" hangingPunct="0">
              <a:spcBef>
                <a:spcPct val="20000"/>
              </a:spcBef>
              <a:spcAft>
                <a:spcPct val="0"/>
              </a:spcAft>
              <a:buClr>
                <a:schemeClr val="tx2"/>
              </a:buClr>
              <a:buFont typeface="Wingdings" panose="05000000000000000000" pitchFamily="2" charset="2"/>
              <a:buChar char="§"/>
              <a:defRPr sz="1500">
                <a:solidFill>
                  <a:schemeClr val="tx1"/>
                </a:solidFill>
                <a:latin typeface="Arial Rounded MT Bold" panose="020F0704030504030204" pitchFamily="34" charset="0"/>
              </a:defRPr>
            </a:lvl9pPr>
          </a:lstStyle>
          <a:p>
            <a:pPr>
              <a:spcBef>
                <a:spcPct val="0"/>
              </a:spcBef>
              <a:buClrTx/>
              <a:buFontTx/>
              <a:buNone/>
            </a:pPr>
            <a:r>
              <a:rPr lang="en-US" altLang="en-US" sz="750">
                <a:latin typeface="Arial" panose="020B0604020202020204" pitchFamily="34" charset="0"/>
              </a:rPr>
              <a:t>(c) McGraw Hill Ryerson 2007</a:t>
            </a:r>
            <a:endParaRPr lang="en-US" altLang="en-US" sz="1050">
              <a:latin typeface="Arial" panose="020B0604020202020204" pitchFamily="34" charset="0"/>
            </a:endParaRPr>
          </a:p>
        </p:txBody>
      </p:sp>
      <p:sp>
        <p:nvSpPr>
          <p:cNvPr id="32771" name="Rectangle 2">
            <a:extLst>
              <a:ext uri="{FF2B5EF4-FFF2-40B4-BE49-F238E27FC236}">
                <a16:creationId xmlns:a16="http://schemas.microsoft.com/office/drawing/2014/main" id="{12C6D1CF-CD1D-43B3-8F43-282ABF6E8A64}"/>
              </a:ext>
            </a:extLst>
          </p:cNvPr>
          <p:cNvSpPr>
            <a:spLocks noGrp="1" noChangeArrowheads="1"/>
          </p:cNvSpPr>
          <p:nvPr>
            <p:ph type="title"/>
          </p:nvPr>
        </p:nvSpPr>
        <p:spPr>
          <a:xfrm>
            <a:off x="470263" y="857250"/>
            <a:ext cx="9054737" cy="800100"/>
          </a:xfrm>
        </p:spPr>
        <p:txBody>
          <a:bodyPr/>
          <a:lstStyle/>
          <a:p>
            <a:pPr eaLnBrk="1" hangingPunct="1"/>
            <a:r>
              <a:rPr lang="en-US" altLang="en-US" dirty="0"/>
              <a:t>Refraction of Light</a:t>
            </a:r>
          </a:p>
        </p:txBody>
      </p:sp>
      <p:sp>
        <p:nvSpPr>
          <p:cNvPr id="32772" name="Text Box 3">
            <a:extLst>
              <a:ext uri="{FF2B5EF4-FFF2-40B4-BE49-F238E27FC236}">
                <a16:creationId xmlns:a16="http://schemas.microsoft.com/office/drawing/2014/main" id="{33736370-EE48-42BC-A746-96238B7FC6F3}"/>
              </a:ext>
            </a:extLst>
          </p:cNvPr>
          <p:cNvSpPr txBox="1">
            <a:spLocks noChangeArrowheads="1"/>
          </p:cNvSpPr>
          <p:nvPr/>
        </p:nvSpPr>
        <p:spPr bwMode="auto">
          <a:xfrm>
            <a:off x="8255794" y="4994672"/>
            <a:ext cx="1077516" cy="2539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lr>
                <a:schemeClr val="accent1"/>
              </a:buClr>
              <a:buFont typeface="Times" panose="02020603050405020304" pitchFamily="18" charset="0"/>
              <a:buChar char="•"/>
              <a:defRPr sz="2400">
                <a:solidFill>
                  <a:schemeClr val="tx1"/>
                </a:solidFill>
                <a:latin typeface="Arial Rounded MT Bold" panose="020F0704030504030204" pitchFamily="34" charset="0"/>
              </a:defRPr>
            </a:lvl1pPr>
            <a:lvl2pPr marL="742950" indent="-285750">
              <a:spcBef>
                <a:spcPct val="20000"/>
              </a:spcBef>
              <a:buClr>
                <a:schemeClr val="accent2"/>
              </a:buClr>
              <a:buFont typeface="Wingdings" panose="05000000000000000000" pitchFamily="2" charset="2"/>
              <a:buChar char="w"/>
              <a:defRPr sz="2000">
                <a:solidFill>
                  <a:schemeClr val="tx1"/>
                </a:solidFill>
                <a:latin typeface="Arial Rounded MT Bold" panose="020F0704030504030204" pitchFamily="34" charset="0"/>
              </a:defRPr>
            </a:lvl2pPr>
            <a:lvl3pPr marL="1143000" indent="-228600">
              <a:spcBef>
                <a:spcPct val="20000"/>
              </a:spcBef>
              <a:buClr>
                <a:schemeClr val="accent1"/>
              </a:buClr>
              <a:buFont typeface="Wingdings" panose="05000000000000000000" pitchFamily="2" charset="2"/>
              <a:buChar char="§"/>
              <a:defRPr sz="2000">
                <a:solidFill>
                  <a:schemeClr val="tx1"/>
                </a:solidFill>
                <a:latin typeface="Arial Rounded MT Bold" panose="020F0704030504030204" pitchFamily="34" charset="0"/>
              </a:defRPr>
            </a:lvl3pPr>
            <a:lvl4pPr marL="1600200" indent="-228600">
              <a:spcBef>
                <a:spcPct val="20000"/>
              </a:spcBef>
              <a:buClr>
                <a:schemeClr val="accent2"/>
              </a:buClr>
              <a:buFont typeface="Times" panose="02020603050405020304" pitchFamily="18" charset="0"/>
              <a:buChar char="•"/>
              <a:defRPr sz="2000">
                <a:solidFill>
                  <a:schemeClr val="tx1"/>
                </a:solidFill>
                <a:latin typeface="Arial Rounded MT Bold" panose="020F0704030504030204" pitchFamily="34" charset="0"/>
              </a:defRPr>
            </a:lvl4pPr>
            <a:lvl5pPr marL="2057400" indent="-228600">
              <a:spcBef>
                <a:spcPct val="20000"/>
              </a:spcBef>
              <a:buClr>
                <a:schemeClr val="tx2"/>
              </a:buClr>
              <a:buFont typeface="Wingdings" panose="05000000000000000000" pitchFamily="2" charset="2"/>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9pPr>
          </a:lstStyle>
          <a:p>
            <a:pPr>
              <a:spcBef>
                <a:spcPct val="50000"/>
              </a:spcBef>
              <a:buClrTx/>
              <a:buFontTx/>
              <a:buNone/>
            </a:pPr>
            <a:r>
              <a:rPr lang="en-US" altLang="en-US" sz="1050">
                <a:solidFill>
                  <a:schemeClr val="tx2"/>
                </a:solidFill>
                <a:latin typeface="Arial" panose="020B0604020202020204" pitchFamily="34" charset="0"/>
              </a:rPr>
              <a:t>See page 174</a:t>
            </a:r>
            <a:endParaRPr lang="en-US" altLang="en-US" sz="1800">
              <a:latin typeface="Arial" panose="020B0604020202020204" pitchFamily="34" charset="0"/>
            </a:endParaRPr>
          </a:p>
        </p:txBody>
      </p:sp>
      <p:sp>
        <p:nvSpPr>
          <p:cNvPr id="32773" name="Rectangle 4">
            <a:extLst>
              <a:ext uri="{FF2B5EF4-FFF2-40B4-BE49-F238E27FC236}">
                <a16:creationId xmlns:a16="http://schemas.microsoft.com/office/drawing/2014/main" id="{23241C89-8E62-4817-BE5A-9AA3E158953A}"/>
              </a:ext>
            </a:extLst>
          </p:cNvPr>
          <p:cNvSpPr>
            <a:spLocks noGrp="1" noChangeArrowheads="1"/>
          </p:cNvSpPr>
          <p:nvPr>
            <p:ph type="body" idx="1"/>
          </p:nvPr>
        </p:nvSpPr>
        <p:spPr>
          <a:xfrm>
            <a:off x="194553" y="2132410"/>
            <a:ext cx="5901447" cy="4223939"/>
          </a:xfrm>
        </p:spPr>
        <p:txBody>
          <a:bodyPr>
            <a:normAutofit/>
          </a:bodyPr>
          <a:lstStyle/>
          <a:p>
            <a:pPr eaLnBrk="1" hangingPunct="1"/>
            <a:r>
              <a:rPr lang="en-US" altLang="en-US" sz="3900" dirty="0"/>
              <a:t>When light travels through one </a:t>
            </a:r>
            <a:r>
              <a:rPr lang="en-US" altLang="en-US" sz="3900" i="1" dirty="0"/>
              <a:t>transparent medium </a:t>
            </a:r>
            <a:r>
              <a:rPr lang="en-US" altLang="en-US" sz="3900" dirty="0"/>
              <a:t>to another of a </a:t>
            </a:r>
            <a:r>
              <a:rPr lang="en-US" altLang="en-US" sz="3900" i="1" dirty="0"/>
              <a:t>different density, </a:t>
            </a:r>
            <a:r>
              <a:rPr lang="en-US" altLang="en-US" sz="3900" dirty="0"/>
              <a:t>it </a:t>
            </a:r>
            <a:r>
              <a:rPr lang="en-US" altLang="en-US" sz="3900" b="1" u="sng" dirty="0"/>
              <a:t>changes speed</a:t>
            </a:r>
            <a:r>
              <a:rPr lang="en-US" altLang="en-US" sz="3900" b="1" dirty="0"/>
              <a:t>, </a:t>
            </a:r>
            <a:r>
              <a:rPr lang="en-US" altLang="en-US" sz="3900" dirty="0"/>
              <a:t>and</a:t>
            </a:r>
            <a:r>
              <a:rPr lang="en-US" altLang="en-US" sz="3900" b="1" dirty="0"/>
              <a:t> </a:t>
            </a:r>
            <a:r>
              <a:rPr lang="en-US" altLang="en-US" sz="3900" b="1" u="sng" dirty="0"/>
              <a:t>refracts (bends).</a:t>
            </a:r>
          </a:p>
          <a:p>
            <a:pPr eaLnBrk="1" hangingPunct="1"/>
            <a:endParaRPr lang="en-US" altLang="en-US" dirty="0"/>
          </a:p>
        </p:txBody>
      </p:sp>
      <p:pic>
        <p:nvPicPr>
          <p:cNvPr id="32774" name="Picture 7">
            <a:extLst>
              <a:ext uri="{FF2B5EF4-FFF2-40B4-BE49-F238E27FC236}">
                <a16:creationId xmlns:a16="http://schemas.microsoft.com/office/drawing/2014/main" id="{948101D5-2043-40BD-BC90-D1654F59BD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35207" y="1764720"/>
            <a:ext cx="4962240" cy="4591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67AD6-7442-F5C2-62D7-D0506952039C}"/>
              </a:ext>
            </a:extLst>
          </p:cNvPr>
          <p:cNvSpPr>
            <a:spLocks noGrp="1"/>
          </p:cNvSpPr>
          <p:nvPr>
            <p:ph type="title"/>
          </p:nvPr>
        </p:nvSpPr>
        <p:spPr/>
        <p:txBody>
          <a:bodyPr/>
          <a:lstStyle/>
          <a:p>
            <a:r>
              <a:rPr lang="en-US" dirty="0"/>
              <a:t>Remember Sir Isaac’s Prim?</a:t>
            </a:r>
          </a:p>
        </p:txBody>
      </p:sp>
      <p:pic>
        <p:nvPicPr>
          <p:cNvPr id="5" name="Content Placeholder 4" descr="Light Prism | Splitting White Light | DK Find Out">
            <a:extLst>
              <a:ext uri="{FF2B5EF4-FFF2-40B4-BE49-F238E27FC236}">
                <a16:creationId xmlns:a16="http://schemas.microsoft.com/office/drawing/2014/main" id="{028BEA65-B01D-364B-93A0-084EDF1F76E7}"/>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57795" y="1825625"/>
            <a:ext cx="6476410" cy="4351338"/>
          </a:xfrm>
          <a:prstGeom prst="rect">
            <a:avLst/>
          </a:prstGeom>
          <a:noFill/>
          <a:ln>
            <a:noFill/>
          </a:ln>
        </p:spPr>
      </p:pic>
    </p:spTree>
    <p:extLst>
      <p:ext uri="{BB962C8B-B14F-4D97-AF65-F5344CB8AC3E}">
        <p14:creationId xmlns:p14="http://schemas.microsoft.com/office/powerpoint/2010/main" val="1392337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a:extLst>
              <a:ext uri="{FF2B5EF4-FFF2-40B4-BE49-F238E27FC236}">
                <a16:creationId xmlns:a16="http://schemas.microsoft.com/office/drawing/2014/main" id="{59D6762E-79E0-4673-995E-C680190460F9}"/>
              </a:ext>
            </a:extLst>
          </p:cNvPr>
          <p:cNvSpPr>
            <a:spLocks noGrp="1"/>
          </p:cNvSpPr>
          <p:nvPr>
            <p:ph type="ftr" sz="quarter" idx="11"/>
          </p:nvPr>
        </p:nvSpPr>
        <p:spPr>
          <a:noFill/>
        </p:spPr>
        <p:txBody>
          <a:bodyPr/>
          <a:lstStyle>
            <a:lvl1pPr>
              <a:spcBef>
                <a:spcPct val="20000"/>
              </a:spcBef>
              <a:buClr>
                <a:schemeClr val="accent1"/>
              </a:buClr>
              <a:buFont typeface="Times" panose="02020603050405020304" pitchFamily="18" charset="0"/>
              <a:buChar char="•"/>
              <a:defRPr sz="2400">
                <a:solidFill>
                  <a:schemeClr val="tx1"/>
                </a:solidFill>
                <a:latin typeface="Arial Rounded MT Bold" panose="020F0704030504030204" pitchFamily="34" charset="0"/>
              </a:defRPr>
            </a:lvl1pPr>
            <a:lvl2pPr marL="742950" indent="-285750">
              <a:spcBef>
                <a:spcPct val="20000"/>
              </a:spcBef>
              <a:buClr>
                <a:schemeClr val="accent2"/>
              </a:buClr>
              <a:buFont typeface="Wingdings" panose="05000000000000000000" pitchFamily="2" charset="2"/>
              <a:buChar char="w"/>
              <a:defRPr sz="2000">
                <a:solidFill>
                  <a:schemeClr val="tx1"/>
                </a:solidFill>
                <a:latin typeface="Arial Rounded MT Bold" panose="020F0704030504030204" pitchFamily="34" charset="0"/>
              </a:defRPr>
            </a:lvl2pPr>
            <a:lvl3pPr marL="1143000" indent="-228600">
              <a:spcBef>
                <a:spcPct val="20000"/>
              </a:spcBef>
              <a:buClr>
                <a:schemeClr val="accent1"/>
              </a:buClr>
              <a:buFont typeface="Wingdings" panose="05000000000000000000" pitchFamily="2" charset="2"/>
              <a:buChar char="§"/>
              <a:defRPr sz="2000">
                <a:solidFill>
                  <a:schemeClr val="tx1"/>
                </a:solidFill>
                <a:latin typeface="Arial Rounded MT Bold" panose="020F0704030504030204" pitchFamily="34" charset="0"/>
              </a:defRPr>
            </a:lvl3pPr>
            <a:lvl4pPr marL="1600200" indent="-228600">
              <a:spcBef>
                <a:spcPct val="20000"/>
              </a:spcBef>
              <a:buClr>
                <a:schemeClr val="accent2"/>
              </a:buClr>
              <a:buFont typeface="Times" panose="02020603050405020304" pitchFamily="18" charset="0"/>
              <a:buChar char="•"/>
              <a:defRPr sz="2000">
                <a:solidFill>
                  <a:schemeClr val="tx1"/>
                </a:solidFill>
                <a:latin typeface="Arial Rounded MT Bold" panose="020F0704030504030204" pitchFamily="34" charset="0"/>
              </a:defRPr>
            </a:lvl4pPr>
            <a:lvl5pPr marL="2057400" indent="-228600">
              <a:spcBef>
                <a:spcPct val="20000"/>
              </a:spcBef>
              <a:buClr>
                <a:schemeClr val="tx2"/>
              </a:buClr>
              <a:buFont typeface="Wingdings" panose="05000000000000000000" pitchFamily="2" charset="2"/>
              <a:buChar char="§"/>
              <a:defRPr sz="2000">
                <a:solidFill>
                  <a:schemeClr val="tx1"/>
                </a:solidFill>
                <a:latin typeface="Arial Rounded MT Bold" panose="020F0704030504030204" pitchFamily="34" charset="0"/>
              </a:defRPr>
            </a:lvl5pPr>
            <a:lvl6pPr marL="25146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6pPr>
            <a:lvl7pPr marL="29718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7pPr>
            <a:lvl8pPr marL="34290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8pPr>
            <a:lvl9pPr marL="3886200" indent="-228600" eaLnBrk="0" fontAlgn="base" hangingPunct="0">
              <a:spcBef>
                <a:spcPct val="20000"/>
              </a:spcBef>
              <a:spcAft>
                <a:spcPct val="0"/>
              </a:spcAft>
              <a:buClr>
                <a:schemeClr val="tx2"/>
              </a:buClr>
              <a:buFont typeface="Wingdings" panose="05000000000000000000" pitchFamily="2" charset="2"/>
              <a:buChar char="§"/>
              <a:defRPr sz="2000">
                <a:solidFill>
                  <a:schemeClr val="tx1"/>
                </a:solidFill>
                <a:latin typeface="Arial Rounded MT Bold" panose="020F0704030504030204" pitchFamily="34" charset="0"/>
              </a:defRPr>
            </a:lvl9pPr>
          </a:lstStyle>
          <a:p>
            <a:pPr>
              <a:spcBef>
                <a:spcPct val="0"/>
              </a:spcBef>
              <a:buClrTx/>
              <a:buFontTx/>
              <a:buNone/>
            </a:pPr>
            <a:r>
              <a:rPr lang="en-US" altLang="en-US" sz="1000">
                <a:latin typeface="Arial" panose="020B0604020202020204" pitchFamily="34" charset="0"/>
              </a:rPr>
              <a:t>(c) McGraw Hill Ryerson 2007</a:t>
            </a:r>
            <a:endParaRPr lang="en-US" altLang="en-US" sz="1400">
              <a:latin typeface="Arial" panose="020B0604020202020204" pitchFamily="34" charset="0"/>
            </a:endParaRPr>
          </a:p>
        </p:txBody>
      </p:sp>
      <p:sp>
        <p:nvSpPr>
          <p:cNvPr id="32771" name="Rectangle 2">
            <a:extLst>
              <a:ext uri="{FF2B5EF4-FFF2-40B4-BE49-F238E27FC236}">
                <a16:creationId xmlns:a16="http://schemas.microsoft.com/office/drawing/2014/main" id="{12C6D1CF-CD1D-43B3-8F43-282ABF6E8A64}"/>
              </a:ext>
            </a:extLst>
          </p:cNvPr>
          <p:cNvSpPr>
            <a:spLocks noGrp="1" noChangeArrowheads="1"/>
          </p:cNvSpPr>
          <p:nvPr>
            <p:ph type="title"/>
          </p:nvPr>
        </p:nvSpPr>
        <p:spPr>
          <a:xfrm>
            <a:off x="932688" y="0"/>
            <a:ext cx="9735312" cy="1066800"/>
          </a:xfrm>
        </p:spPr>
        <p:txBody>
          <a:bodyPr/>
          <a:lstStyle/>
          <a:p>
            <a:pPr eaLnBrk="1" hangingPunct="1"/>
            <a:r>
              <a:rPr lang="en-US" altLang="en-US" dirty="0"/>
              <a:t>Angle of Refraction</a:t>
            </a:r>
          </a:p>
        </p:txBody>
      </p:sp>
      <p:sp>
        <p:nvSpPr>
          <p:cNvPr id="32773" name="Rectangle 4">
            <a:extLst>
              <a:ext uri="{FF2B5EF4-FFF2-40B4-BE49-F238E27FC236}">
                <a16:creationId xmlns:a16="http://schemas.microsoft.com/office/drawing/2014/main" id="{23241C89-8E62-4817-BE5A-9AA3E158953A}"/>
              </a:ext>
            </a:extLst>
          </p:cNvPr>
          <p:cNvSpPr>
            <a:spLocks noGrp="1" noChangeArrowheads="1"/>
          </p:cNvSpPr>
          <p:nvPr>
            <p:ph type="body" idx="1"/>
          </p:nvPr>
        </p:nvSpPr>
        <p:spPr>
          <a:xfrm>
            <a:off x="786384" y="1066800"/>
            <a:ext cx="11045952" cy="5530851"/>
          </a:xfrm>
        </p:spPr>
        <p:txBody>
          <a:bodyPr/>
          <a:lstStyle/>
          <a:p>
            <a:pPr eaLnBrk="1" hangingPunct="1"/>
            <a:r>
              <a:rPr lang="en-US" altLang="en-US" dirty="0"/>
              <a:t>The </a:t>
            </a:r>
            <a:r>
              <a:rPr lang="en-US" altLang="en-US" i="1" dirty="0"/>
              <a:t>angle of refraction </a:t>
            </a:r>
            <a:r>
              <a:rPr lang="en-US" altLang="en-US" dirty="0"/>
              <a:t>is measured from the </a:t>
            </a:r>
            <a:r>
              <a:rPr lang="en-US" altLang="en-US" b="1" u="sng" dirty="0"/>
              <a:t>refracted ray </a:t>
            </a:r>
            <a:r>
              <a:rPr lang="en-US" altLang="en-US" dirty="0"/>
              <a:t>to the </a:t>
            </a:r>
            <a:r>
              <a:rPr lang="en-US" altLang="en-US" b="1" u="sng" dirty="0"/>
              <a:t>normal</a:t>
            </a:r>
            <a:r>
              <a:rPr lang="en-US" altLang="en-US" u="sng" dirty="0"/>
              <a:t>.</a:t>
            </a:r>
          </a:p>
        </p:txBody>
      </p:sp>
      <p:pic>
        <p:nvPicPr>
          <p:cNvPr id="1026" name="Picture 2" descr="Image result for angle of refraction image">
            <a:extLst>
              <a:ext uri="{FF2B5EF4-FFF2-40B4-BE49-F238E27FC236}">
                <a16:creationId xmlns:a16="http://schemas.microsoft.com/office/drawing/2014/main" id="{E83298D7-2C9D-46C0-9830-35F1271A4D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4795" y="2497564"/>
            <a:ext cx="6077088" cy="43604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9733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DFA37-EABB-710D-4CE5-09FCA28E6785}"/>
              </a:ext>
            </a:extLst>
          </p:cNvPr>
          <p:cNvSpPr>
            <a:spLocks noGrp="1"/>
          </p:cNvSpPr>
          <p:nvPr>
            <p:ph type="title"/>
          </p:nvPr>
        </p:nvSpPr>
        <p:spPr/>
        <p:txBody>
          <a:bodyPr/>
          <a:lstStyle/>
          <a:p>
            <a:r>
              <a:rPr lang="en-US" altLang="en-US" dirty="0"/>
              <a:t>DIRECTON </a:t>
            </a:r>
            <a:r>
              <a:rPr lang="en-US" altLang="en-US"/>
              <a:t>OF REFRACTION: </a:t>
            </a:r>
            <a:br>
              <a:rPr lang="en-US" altLang="en-US"/>
            </a:br>
            <a:r>
              <a:rPr lang="en-US" altLang="en-US"/>
              <a:t>How </a:t>
            </a:r>
            <a:r>
              <a:rPr lang="en-US" altLang="en-US" dirty="0"/>
              <a:t>do we know which way it will bend? </a:t>
            </a:r>
            <a:endParaRPr lang="en-US" altLang="en-US" u="sng" dirty="0"/>
          </a:p>
        </p:txBody>
      </p:sp>
      <p:sp>
        <p:nvSpPr>
          <p:cNvPr id="3" name="Content Placeholder 2">
            <a:extLst>
              <a:ext uri="{FF2B5EF4-FFF2-40B4-BE49-F238E27FC236}">
                <a16:creationId xmlns:a16="http://schemas.microsoft.com/office/drawing/2014/main" id="{7D8B591E-C14A-7ADF-77F6-2B28B559FB60}"/>
              </a:ext>
            </a:extLst>
          </p:cNvPr>
          <p:cNvSpPr>
            <a:spLocks noGrp="1"/>
          </p:cNvSpPr>
          <p:nvPr>
            <p:ph idx="1"/>
          </p:nvPr>
        </p:nvSpPr>
        <p:spPr/>
        <p:txBody>
          <a:bodyPr/>
          <a:lstStyle/>
          <a:p>
            <a:endParaRPr lang="en-US" dirty="0"/>
          </a:p>
        </p:txBody>
      </p:sp>
      <p:pic>
        <p:nvPicPr>
          <p:cNvPr id="4" name="Picture 3" descr="PhysicsLAB: Refraction and Critical Angles">
            <a:extLst>
              <a:ext uri="{FF2B5EF4-FFF2-40B4-BE49-F238E27FC236}">
                <a16:creationId xmlns:a16="http://schemas.microsoft.com/office/drawing/2014/main" id="{74A04064-156A-C4DA-6747-E100BB0813F9}"/>
              </a:ext>
            </a:extLst>
          </p:cNvPr>
          <p:cNvPicPr>
            <a:picLocks noChangeAspect="1"/>
          </p:cNvPicPr>
          <p:nvPr/>
        </p:nvPicPr>
        <p:blipFill rotWithShape="1">
          <a:blip r:embed="rId2">
            <a:extLst>
              <a:ext uri="{28A0092B-C50C-407E-A947-70E740481C1C}">
                <a14:useLocalDpi xmlns:a14="http://schemas.microsoft.com/office/drawing/2010/main" val="0"/>
              </a:ext>
            </a:extLst>
          </a:blip>
          <a:srcRect r="35056"/>
          <a:stretch/>
        </p:blipFill>
        <p:spPr bwMode="auto">
          <a:xfrm>
            <a:off x="838200" y="1825625"/>
            <a:ext cx="5690334" cy="3974331"/>
          </a:xfrm>
          <a:prstGeom prst="rect">
            <a:avLst/>
          </a:prstGeom>
          <a:noFill/>
          <a:ln>
            <a:noFill/>
          </a:ln>
          <a:extLst>
            <a:ext uri="{53640926-AAD7-44D8-BBD7-CCE9431645EC}">
              <a14:shadowObscured xmlns:a14="http://schemas.microsoft.com/office/drawing/2010/main"/>
            </a:ext>
          </a:extLst>
        </p:spPr>
      </p:pic>
      <p:pic>
        <p:nvPicPr>
          <p:cNvPr id="5" name="Picture 4" descr="PhysicsLAB: Refraction and Critical Angles">
            <a:extLst>
              <a:ext uri="{FF2B5EF4-FFF2-40B4-BE49-F238E27FC236}">
                <a16:creationId xmlns:a16="http://schemas.microsoft.com/office/drawing/2014/main" id="{95DC4048-D71E-A8F3-F039-4B6472E53DBF}"/>
              </a:ext>
            </a:extLst>
          </p:cNvPr>
          <p:cNvPicPr>
            <a:picLocks noChangeAspect="1"/>
          </p:cNvPicPr>
          <p:nvPr/>
        </p:nvPicPr>
        <p:blipFill rotWithShape="1">
          <a:blip r:embed="rId2">
            <a:extLst>
              <a:ext uri="{28A0092B-C50C-407E-A947-70E740481C1C}">
                <a14:useLocalDpi xmlns:a14="http://schemas.microsoft.com/office/drawing/2010/main" val="0"/>
              </a:ext>
            </a:extLst>
          </a:blip>
          <a:srcRect r="35056"/>
          <a:stretch/>
        </p:blipFill>
        <p:spPr bwMode="auto">
          <a:xfrm>
            <a:off x="6096000" y="1690688"/>
            <a:ext cx="6230120" cy="435133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15066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05D0DC-49DB-4553-80FC-0FA0AEC4F2F1}"/>
              </a:ext>
            </a:extLst>
          </p:cNvPr>
          <p:cNvSpPr>
            <a:spLocks noGrp="1"/>
          </p:cNvSpPr>
          <p:nvPr>
            <p:ph idx="1"/>
          </p:nvPr>
        </p:nvSpPr>
        <p:spPr>
          <a:xfrm>
            <a:off x="972765" y="1070043"/>
            <a:ext cx="10817157" cy="3696029"/>
          </a:xfrm>
        </p:spPr>
        <p:txBody>
          <a:bodyPr/>
          <a:lstStyle/>
          <a:p>
            <a:r>
              <a:rPr lang="en-CA" dirty="0"/>
              <a:t>When light moves to a </a:t>
            </a:r>
            <a:r>
              <a:rPr lang="en-CA" b="1" u="sng" dirty="0"/>
              <a:t>MORE </a:t>
            </a:r>
            <a:r>
              <a:rPr lang="en-CA" dirty="0"/>
              <a:t>dense medium,  </a:t>
            </a:r>
          </a:p>
          <a:p>
            <a:pPr marL="0" indent="0">
              <a:buNone/>
            </a:pPr>
            <a:r>
              <a:rPr lang="en-CA" dirty="0"/>
              <a:t>    light rays bend </a:t>
            </a:r>
            <a:r>
              <a:rPr lang="en-CA" b="1" u="sng" dirty="0"/>
              <a:t>TOWARD</a:t>
            </a:r>
            <a:r>
              <a:rPr lang="en-CA" u="sng" dirty="0"/>
              <a:t> </a:t>
            </a:r>
            <a:r>
              <a:rPr lang="en-CA" dirty="0"/>
              <a:t>the normal: </a:t>
            </a:r>
          </a:p>
          <a:p>
            <a:endParaRPr lang="en-CA" dirty="0"/>
          </a:p>
        </p:txBody>
      </p:sp>
      <p:sp>
        <p:nvSpPr>
          <p:cNvPr id="4" name="Footer Placeholder 3">
            <a:extLst>
              <a:ext uri="{FF2B5EF4-FFF2-40B4-BE49-F238E27FC236}">
                <a16:creationId xmlns:a16="http://schemas.microsoft.com/office/drawing/2014/main" id="{4FCBF9D9-E623-4B31-A35C-66E810B3502B}"/>
              </a:ext>
            </a:extLst>
          </p:cNvPr>
          <p:cNvSpPr>
            <a:spLocks noGrp="1"/>
          </p:cNvSpPr>
          <p:nvPr>
            <p:ph type="ftr" sz="quarter" idx="11"/>
          </p:nvPr>
        </p:nvSpPr>
        <p:spPr/>
        <p:txBody>
          <a:bodyPr/>
          <a:lstStyle/>
          <a:p>
            <a:pPr>
              <a:defRPr/>
            </a:pPr>
            <a:r>
              <a:rPr lang="en-US" altLang="en-US"/>
              <a:t>(c) McGraw Hill Ryerson 2007</a:t>
            </a:r>
            <a:endParaRPr lang="en-US" altLang="en-US" sz="1050"/>
          </a:p>
        </p:txBody>
      </p:sp>
      <p:pic>
        <p:nvPicPr>
          <p:cNvPr id="2050" name="Picture 2" descr="Image result for angle of refraction image">
            <a:extLst>
              <a:ext uri="{FF2B5EF4-FFF2-40B4-BE49-F238E27FC236}">
                <a16:creationId xmlns:a16="http://schemas.microsoft.com/office/drawing/2014/main" id="{C9E190D6-9D3A-4B47-9A9C-8CE6D78D19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048" y="3299395"/>
            <a:ext cx="8293583" cy="29333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4768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05D0DC-49DB-4553-80FC-0FA0AEC4F2F1}"/>
              </a:ext>
            </a:extLst>
          </p:cNvPr>
          <p:cNvSpPr>
            <a:spLocks noGrp="1"/>
          </p:cNvSpPr>
          <p:nvPr>
            <p:ph idx="1"/>
          </p:nvPr>
        </p:nvSpPr>
        <p:spPr>
          <a:xfrm>
            <a:off x="603115" y="1186774"/>
            <a:ext cx="5322475" cy="3786997"/>
          </a:xfrm>
        </p:spPr>
        <p:txBody>
          <a:bodyPr>
            <a:normAutofit lnSpcReduction="10000"/>
          </a:bodyPr>
          <a:lstStyle/>
          <a:p>
            <a:r>
              <a:rPr lang="en-CA" dirty="0"/>
              <a:t>When light moves to </a:t>
            </a:r>
            <a:r>
              <a:rPr lang="en-CA" b="1" dirty="0"/>
              <a:t>LESS </a:t>
            </a:r>
            <a:r>
              <a:rPr lang="en-CA" dirty="0"/>
              <a:t>dense medium, rays bend </a:t>
            </a:r>
            <a:r>
              <a:rPr lang="en-CA" b="1" u="sng" dirty="0"/>
              <a:t>AWAY from </a:t>
            </a:r>
            <a:r>
              <a:rPr lang="en-CA" dirty="0"/>
              <a:t>the normal: </a:t>
            </a:r>
          </a:p>
          <a:p>
            <a:pPr marL="0" indent="0">
              <a:buNone/>
            </a:pPr>
            <a:endParaRPr lang="en-CA" dirty="0"/>
          </a:p>
          <a:p>
            <a:pPr marL="0" indent="0">
              <a:buNone/>
            </a:pPr>
            <a:endParaRPr lang="en-CA" dirty="0"/>
          </a:p>
          <a:p>
            <a:pPr marL="0" indent="0">
              <a:buNone/>
            </a:pPr>
            <a:r>
              <a:rPr lang="en-CA" dirty="0"/>
              <a:t>A fish would see us in a different position. </a:t>
            </a:r>
          </a:p>
          <a:p>
            <a:endParaRPr lang="en-CA" dirty="0"/>
          </a:p>
        </p:txBody>
      </p:sp>
      <p:sp>
        <p:nvSpPr>
          <p:cNvPr id="4" name="Footer Placeholder 3">
            <a:extLst>
              <a:ext uri="{FF2B5EF4-FFF2-40B4-BE49-F238E27FC236}">
                <a16:creationId xmlns:a16="http://schemas.microsoft.com/office/drawing/2014/main" id="{4FCBF9D9-E623-4B31-A35C-66E810B3502B}"/>
              </a:ext>
            </a:extLst>
          </p:cNvPr>
          <p:cNvSpPr>
            <a:spLocks noGrp="1"/>
          </p:cNvSpPr>
          <p:nvPr>
            <p:ph type="ftr" sz="quarter" idx="11"/>
          </p:nvPr>
        </p:nvSpPr>
        <p:spPr/>
        <p:txBody>
          <a:bodyPr/>
          <a:lstStyle/>
          <a:p>
            <a:pPr>
              <a:defRPr/>
            </a:pPr>
            <a:r>
              <a:rPr lang="en-US" altLang="en-US"/>
              <a:t>(c) McGraw Hill Ryerson 2007</a:t>
            </a:r>
            <a:endParaRPr lang="en-US" altLang="en-US" sz="1050"/>
          </a:p>
        </p:txBody>
      </p:sp>
      <p:pic>
        <p:nvPicPr>
          <p:cNvPr id="5" name="Picture 4" descr="Image result for light refraction from water to air"/>
          <p:cNvPicPr/>
          <p:nvPr/>
        </p:nvPicPr>
        <p:blipFill>
          <a:blip r:embed="rId2"/>
          <a:srcRect/>
          <a:stretch>
            <a:fillRect/>
          </a:stretch>
        </p:blipFill>
        <p:spPr bwMode="auto">
          <a:xfrm>
            <a:off x="6534747" y="2127949"/>
            <a:ext cx="5054138" cy="3537112"/>
          </a:xfrm>
          <a:prstGeom prst="rect">
            <a:avLst/>
          </a:prstGeom>
          <a:noFill/>
          <a:ln w="9525">
            <a:noFill/>
            <a:miter lim="800000"/>
            <a:headEnd/>
            <a:tailEnd/>
          </a:ln>
        </p:spPr>
      </p:pic>
    </p:spTree>
    <p:extLst>
      <p:ext uri="{BB962C8B-B14F-4D97-AF65-F5344CB8AC3E}">
        <p14:creationId xmlns:p14="http://schemas.microsoft.com/office/powerpoint/2010/main" val="28504721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4544</TotalTime>
  <Words>1196</Words>
  <Application>Microsoft Office PowerPoint</Application>
  <PresentationFormat>Widescreen</PresentationFormat>
  <Paragraphs>128</Paragraphs>
  <Slides>28</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Arial Rounded MT Bold</vt:lpstr>
      <vt:lpstr>Calibri</vt:lpstr>
      <vt:lpstr>Calibri Light</vt:lpstr>
      <vt:lpstr>Times</vt:lpstr>
      <vt:lpstr>Office Theme</vt:lpstr>
      <vt:lpstr>Refraction</vt:lpstr>
      <vt:lpstr>Activity</vt:lpstr>
      <vt:lpstr>You are seeing the refracted image of the coin, not the real one.</vt:lpstr>
      <vt:lpstr>Refraction of Light</vt:lpstr>
      <vt:lpstr>Remember Sir Isaac’s Prim?</vt:lpstr>
      <vt:lpstr>Angle of Refraction</vt:lpstr>
      <vt:lpstr>DIRECTON OF REFRACTION:  How do we know which way it will bend? </vt:lpstr>
      <vt:lpstr>PowerPoint Presentation</vt:lpstr>
      <vt:lpstr>PowerPoint Presentation</vt:lpstr>
      <vt:lpstr>Refraction of Light in Water </vt:lpstr>
      <vt:lpstr>Is it the same for different gases?</vt:lpstr>
      <vt:lpstr>Activity</vt:lpstr>
      <vt:lpstr>Light Refraction through glass</vt:lpstr>
      <vt:lpstr>Light Refraction through glass</vt:lpstr>
      <vt:lpstr>Light Refraction</vt:lpstr>
      <vt:lpstr>“Spearfishing” Lab – hand in</vt:lpstr>
      <vt:lpstr>Practice</vt:lpstr>
      <vt:lpstr>Lenses</vt:lpstr>
      <vt:lpstr>Homework: </vt:lpstr>
      <vt:lpstr>At Home Activity:</vt:lpstr>
      <vt:lpstr>Going further</vt:lpstr>
      <vt:lpstr>Explanation</vt:lpstr>
      <vt:lpstr>At Home Activity:</vt:lpstr>
      <vt:lpstr>Going further</vt:lpstr>
      <vt:lpstr>Explanation</vt:lpstr>
      <vt:lpstr>What’s happening here? </vt:lpstr>
      <vt:lpstr>PowerPoint Presentation</vt:lpstr>
      <vt:lpstr>Refraction of Light in Air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Refraction</dc:title>
  <dc:creator>Tammy Wilson</dc:creator>
  <cp:lastModifiedBy>Tammy Wilson</cp:lastModifiedBy>
  <cp:revision>79</cp:revision>
  <dcterms:created xsi:type="dcterms:W3CDTF">2019-04-21T22:26:53Z</dcterms:created>
  <dcterms:modified xsi:type="dcterms:W3CDTF">2024-01-04T23:11:58Z</dcterms:modified>
</cp:coreProperties>
</file>