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57" r:id="rId4"/>
    <p:sldId id="258" r:id="rId5"/>
    <p:sldId id="259" r:id="rId6"/>
    <p:sldId id="266" r:id="rId7"/>
    <p:sldId id="375" r:id="rId8"/>
    <p:sldId id="260" r:id="rId9"/>
    <p:sldId id="262" r:id="rId10"/>
    <p:sldId id="378" r:id="rId11"/>
    <p:sldId id="376" r:id="rId12"/>
    <p:sldId id="261" r:id="rId13"/>
    <p:sldId id="379" r:id="rId14"/>
    <p:sldId id="380" r:id="rId15"/>
    <p:sldId id="264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767" autoAdjust="0"/>
    <p:restoredTop sz="94660"/>
  </p:normalViewPr>
  <p:slideViewPr>
    <p:cSldViewPr snapToGrid="0">
      <p:cViewPr varScale="1">
        <p:scale>
          <a:sx n="54" d="100"/>
          <a:sy n="54" d="100"/>
        </p:scale>
        <p:origin x="6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0392548a-554d-41ce-90db-a9cc305eb12d" providerId="ADAL" clId="{0E00AB13-6C51-4FED-8B04-E33EDB857909}"/>
    <pc:docChg chg="custSel addSld modSld">
      <pc:chgData name="Tammy Wilson" userId="0392548a-554d-41ce-90db-a9cc305eb12d" providerId="ADAL" clId="{0E00AB13-6C51-4FED-8B04-E33EDB857909}" dt="2023-09-27T20:02:56.356" v="125"/>
      <pc:docMkLst>
        <pc:docMk/>
      </pc:docMkLst>
      <pc:sldChg chg="modSp mod">
        <pc:chgData name="Tammy Wilson" userId="0392548a-554d-41ce-90db-a9cc305eb12d" providerId="ADAL" clId="{0E00AB13-6C51-4FED-8B04-E33EDB857909}" dt="2023-09-27T20:00:03.539" v="123" actId="20577"/>
        <pc:sldMkLst>
          <pc:docMk/>
          <pc:sldMk cId="1450453863" sldId="257"/>
        </pc:sldMkLst>
        <pc:spChg chg="mod">
          <ac:chgData name="Tammy Wilson" userId="0392548a-554d-41ce-90db-a9cc305eb12d" providerId="ADAL" clId="{0E00AB13-6C51-4FED-8B04-E33EDB857909}" dt="2023-09-27T20:00:03.539" v="123" actId="20577"/>
          <ac:spMkLst>
            <pc:docMk/>
            <pc:sldMk cId="1450453863" sldId="257"/>
            <ac:spMk id="3" creationId="{DA417EEA-0E35-4163-B77E-1C46C4E86F36}"/>
          </ac:spMkLst>
        </pc:spChg>
      </pc:sldChg>
      <pc:sldChg chg="modSp mod">
        <pc:chgData name="Tammy Wilson" userId="0392548a-554d-41ce-90db-a9cc305eb12d" providerId="ADAL" clId="{0E00AB13-6C51-4FED-8B04-E33EDB857909}" dt="2023-09-27T19:51:03.543" v="1" actId="114"/>
        <pc:sldMkLst>
          <pc:docMk/>
          <pc:sldMk cId="1487653419" sldId="261"/>
        </pc:sldMkLst>
        <pc:spChg chg="mod">
          <ac:chgData name="Tammy Wilson" userId="0392548a-554d-41ce-90db-a9cc305eb12d" providerId="ADAL" clId="{0E00AB13-6C51-4FED-8B04-E33EDB857909}" dt="2023-09-27T19:51:03.543" v="1" actId="114"/>
          <ac:spMkLst>
            <pc:docMk/>
            <pc:sldMk cId="1487653419" sldId="261"/>
            <ac:spMk id="3" creationId="{BFF08224-195E-4219-AE7F-39BD629C4DAF}"/>
          </ac:spMkLst>
        </pc:spChg>
      </pc:sldChg>
      <pc:sldChg chg="modSp mod">
        <pc:chgData name="Tammy Wilson" userId="0392548a-554d-41ce-90db-a9cc305eb12d" providerId="ADAL" clId="{0E00AB13-6C51-4FED-8B04-E33EDB857909}" dt="2023-09-27T19:58:59.175" v="94" actId="20577"/>
        <pc:sldMkLst>
          <pc:docMk/>
          <pc:sldMk cId="2000006876" sldId="263"/>
        </pc:sldMkLst>
        <pc:spChg chg="mod">
          <ac:chgData name="Tammy Wilson" userId="0392548a-554d-41ce-90db-a9cc305eb12d" providerId="ADAL" clId="{0E00AB13-6C51-4FED-8B04-E33EDB857909}" dt="2023-09-27T19:58:59.175" v="94" actId="20577"/>
          <ac:spMkLst>
            <pc:docMk/>
            <pc:sldMk cId="2000006876" sldId="263"/>
            <ac:spMk id="3" creationId="{FDF2A1D1-59EC-4FC4-9C09-C44DAC458EC6}"/>
          </ac:spMkLst>
        </pc:spChg>
      </pc:sldChg>
      <pc:sldChg chg="modSp new mod">
        <pc:chgData name="Tammy Wilson" userId="0392548a-554d-41ce-90db-a9cc305eb12d" providerId="ADAL" clId="{0E00AB13-6C51-4FED-8B04-E33EDB857909}" dt="2023-09-27T20:02:56.356" v="125"/>
        <pc:sldMkLst>
          <pc:docMk/>
          <pc:sldMk cId="2032416014" sldId="267"/>
        </pc:sldMkLst>
        <pc:spChg chg="mod">
          <ac:chgData name="Tammy Wilson" userId="0392548a-554d-41ce-90db-a9cc305eb12d" providerId="ADAL" clId="{0E00AB13-6C51-4FED-8B04-E33EDB857909}" dt="2023-09-27T20:02:56.356" v="125"/>
          <ac:spMkLst>
            <pc:docMk/>
            <pc:sldMk cId="2032416014" sldId="267"/>
            <ac:spMk id="3" creationId="{1FA8ACA7-230D-1F54-E36D-657F50D295C3}"/>
          </ac:spMkLst>
        </pc:spChg>
      </pc:sldChg>
    </pc:docChg>
  </pc:docChgLst>
  <pc:docChgLst>
    <pc:chgData name="Tammy Wilson" userId="e3b55da62d900d7c" providerId="LiveId" clId="{5EC39A4F-4D05-468B-AAA8-3B92AF3F367A}"/>
    <pc:docChg chg="custSel addSld modSld">
      <pc:chgData name="Tammy Wilson" userId="e3b55da62d900d7c" providerId="LiveId" clId="{5EC39A4F-4D05-468B-AAA8-3B92AF3F367A}" dt="2021-01-12T23:47:00.293" v="183" actId="20577"/>
      <pc:docMkLst>
        <pc:docMk/>
      </pc:docMkLst>
      <pc:sldChg chg="modSp">
        <pc:chgData name="Tammy Wilson" userId="e3b55da62d900d7c" providerId="LiveId" clId="{5EC39A4F-4D05-468B-AAA8-3B92AF3F367A}" dt="2021-01-12T23:36:42.464" v="72" actId="20577"/>
        <pc:sldMkLst>
          <pc:docMk/>
          <pc:sldMk cId="1450453863" sldId="257"/>
        </pc:sldMkLst>
        <pc:spChg chg="mod">
          <ac:chgData name="Tammy Wilson" userId="e3b55da62d900d7c" providerId="LiveId" clId="{5EC39A4F-4D05-468B-AAA8-3B92AF3F367A}" dt="2021-01-12T23:36:03.220" v="35" actId="20577"/>
          <ac:spMkLst>
            <pc:docMk/>
            <pc:sldMk cId="1450453863" sldId="257"/>
            <ac:spMk id="2" creationId="{BD32C0DC-9032-493F-995E-5EC8C8F8E7FD}"/>
          </ac:spMkLst>
        </pc:spChg>
        <pc:spChg chg="mod">
          <ac:chgData name="Tammy Wilson" userId="e3b55da62d900d7c" providerId="LiveId" clId="{5EC39A4F-4D05-468B-AAA8-3B92AF3F367A}" dt="2021-01-12T23:36:42.464" v="72" actId="20577"/>
          <ac:spMkLst>
            <pc:docMk/>
            <pc:sldMk cId="1450453863" sldId="257"/>
            <ac:spMk id="3" creationId="{DA417EEA-0E35-4163-B77E-1C46C4E86F36}"/>
          </ac:spMkLst>
        </pc:spChg>
      </pc:sldChg>
      <pc:sldChg chg="modSp">
        <pc:chgData name="Tammy Wilson" userId="e3b55da62d900d7c" providerId="LiveId" clId="{5EC39A4F-4D05-468B-AAA8-3B92AF3F367A}" dt="2021-01-12T23:37:05.675" v="97" actId="115"/>
        <pc:sldMkLst>
          <pc:docMk/>
          <pc:sldMk cId="3059059656" sldId="259"/>
        </pc:sldMkLst>
        <pc:spChg chg="mod">
          <ac:chgData name="Tammy Wilson" userId="e3b55da62d900d7c" providerId="LiveId" clId="{5EC39A4F-4D05-468B-AAA8-3B92AF3F367A}" dt="2021-01-12T23:37:05.675" v="97" actId="115"/>
          <ac:spMkLst>
            <pc:docMk/>
            <pc:sldMk cId="3059059656" sldId="259"/>
            <ac:spMk id="2" creationId="{BD32C0DC-9032-493F-995E-5EC8C8F8E7FD}"/>
          </ac:spMkLst>
        </pc:spChg>
      </pc:sldChg>
      <pc:sldChg chg="modSp">
        <pc:chgData name="Tammy Wilson" userId="e3b55da62d900d7c" providerId="LiveId" clId="{5EC39A4F-4D05-468B-AAA8-3B92AF3F367A}" dt="2021-01-12T23:47:00.293" v="183" actId="20577"/>
        <pc:sldMkLst>
          <pc:docMk/>
          <pc:sldMk cId="3238415856" sldId="264"/>
        </pc:sldMkLst>
        <pc:spChg chg="mod">
          <ac:chgData name="Tammy Wilson" userId="e3b55da62d900d7c" providerId="LiveId" clId="{5EC39A4F-4D05-468B-AAA8-3B92AF3F367A}" dt="2021-01-12T23:47:00.293" v="183" actId="20577"/>
          <ac:spMkLst>
            <pc:docMk/>
            <pc:sldMk cId="3238415856" sldId="264"/>
            <ac:spMk id="3" creationId="{E78E10B1-AEA9-4CE7-84D0-DF78FDEBC519}"/>
          </ac:spMkLst>
        </pc:spChg>
      </pc:sldChg>
      <pc:sldChg chg="addSp delSp modSp add">
        <pc:chgData name="Tammy Wilson" userId="e3b55da62d900d7c" providerId="LiveId" clId="{5EC39A4F-4D05-468B-AAA8-3B92AF3F367A}" dt="2021-01-12T23:33:06.433" v="6" actId="14100"/>
        <pc:sldMkLst>
          <pc:docMk/>
          <pc:sldMk cId="2169193167" sldId="265"/>
        </pc:sldMkLst>
        <pc:spChg chg="del">
          <ac:chgData name="Tammy Wilson" userId="e3b55da62d900d7c" providerId="LiveId" clId="{5EC39A4F-4D05-468B-AAA8-3B92AF3F367A}" dt="2021-01-12T23:32:54.958" v="1"/>
          <ac:spMkLst>
            <pc:docMk/>
            <pc:sldMk cId="2169193167" sldId="265"/>
            <ac:spMk id="3" creationId="{C372C7A1-A3E3-4D68-8187-7ABACAA23265}"/>
          </ac:spMkLst>
        </pc:spChg>
        <pc:picChg chg="add mod">
          <ac:chgData name="Tammy Wilson" userId="e3b55da62d900d7c" providerId="LiveId" clId="{5EC39A4F-4D05-468B-AAA8-3B92AF3F367A}" dt="2021-01-12T23:33:06.433" v="6" actId="14100"/>
          <ac:picMkLst>
            <pc:docMk/>
            <pc:sldMk cId="2169193167" sldId="265"/>
            <ac:picMk id="1026" creationId="{F10B651B-BEA2-4CCB-B898-21D2A8E6934C}"/>
          </ac:picMkLst>
        </pc:picChg>
      </pc:sldChg>
      <pc:sldChg chg="addSp delSp modSp add">
        <pc:chgData name="Tammy Wilson" userId="e3b55da62d900d7c" providerId="LiveId" clId="{5EC39A4F-4D05-468B-AAA8-3B92AF3F367A}" dt="2021-01-12T23:34:10.954" v="20" actId="14100"/>
        <pc:sldMkLst>
          <pc:docMk/>
          <pc:sldMk cId="2861602695" sldId="266"/>
        </pc:sldMkLst>
        <pc:spChg chg="del">
          <ac:chgData name="Tammy Wilson" userId="e3b55da62d900d7c" providerId="LiveId" clId="{5EC39A4F-4D05-468B-AAA8-3B92AF3F367A}" dt="2021-01-12T23:33:41.758" v="8"/>
          <ac:spMkLst>
            <pc:docMk/>
            <pc:sldMk cId="2861602695" sldId="266"/>
            <ac:spMk id="3" creationId="{C894B352-2563-4584-9B43-BF0C2AFD5FBB}"/>
          </ac:spMkLst>
        </pc:spChg>
        <pc:picChg chg="add mod">
          <ac:chgData name="Tammy Wilson" userId="e3b55da62d900d7c" providerId="LiveId" clId="{5EC39A4F-4D05-468B-AAA8-3B92AF3F367A}" dt="2021-01-12T23:34:10.954" v="20" actId="14100"/>
          <ac:picMkLst>
            <pc:docMk/>
            <pc:sldMk cId="2861602695" sldId="266"/>
            <ac:picMk id="2050" creationId="{63695EC3-8230-4BB1-AF76-67A82C527C24}"/>
          </ac:picMkLst>
        </pc:picChg>
      </pc:sldChg>
    </pc:docChg>
  </pc:docChgLst>
  <pc:docChgLst>
    <pc:chgData name="Tammy Wilson" userId="e3b55da62d900d7c" providerId="Windows Live" clId="Web-{921048CC-A7AD-485E-8388-AE7E4BF7349B}"/>
    <pc:docChg chg="addSld modSld">
      <pc:chgData name="Tammy Wilson" userId="e3b55da62d900d7c" providerId="Windows Live" clId="Web-{921048CC-A7AD-485E-8388-AE7E4BF7349B}" dt="2019-11-05T19:18:41.337" v="247" actId="20577"/>
      <pc:docMkLst>
        <pc:docMk/>
      </pc:docMkLst>
      <pc:sldChg chg="modSp new">
        <pc:chgData name="Tammy Wilson" userId="e3b55da62d900d7c" providerId="Windows Live" clId="Web-{921048CC-A7AD-485E-8388-AE7E4BF7349B}" dt="2019-11-05T19:18:41.337" v="246" actId="20577"/>
        <pc:sldMkLst>
          <pc:docMk/>
          <pc:sldMk cId="2000006876" sldId="263"/>
        </pc:sldMkLst>
        <pc:spChg chg="mod">
          <ac:chgData name="Tammy Wilson" userId="e3b55da62d900d7c" providerId="Windows Live" clId="Web-{921048CC-A7AD-485E-8388-AE7E4BF7349B}" dt="2019-11-05T19:16:52.588" v="28" actId="20577"/>
          <ac:spMkLst>
            <pc:docMk/>
            <pc:sldMk cId="2000006876" sldId="263"/>
            <ac:spMk id="2" creationId="{60E0224D-794D-464B-910C-33C64713D8A5}"/>
          </ac:spMkLst>
        </pc:spChg>
        <pc:spChg chg="mod">
          <ac:chgData name="Tammy Wilson" userId="e3b55da62d900d7c" providerId="Windows Live" clId="Web-{921048CC-A7AD-485E-8388-AE7E4BF7349B}" dt="2019-11-05T19:18:41.337" v="246" actId="20577"/>
          <ac:spMkLst>
            <pc:docMk/>
            <pc:sldMk cId="2000006876" sldId="263"/>
            <ac:spMk id="3" creationId="{FDF2A1D1-59EC-4FC4-9C09-C44DAC458EC6}"/>
          </ac:spMkLst>
        </pc:spChg>
      </pc:sldChg>
    </pc:docChg>
  </pc:docChgLst>
  <pc:docChgLst>
    <pc:chgData name="Tammy Wilson" userId="0392548a-554d-41ce-90db-a9cc305eb12d" providerId="ADAL" clId="{CA981290-8993-41BF-BC3A-DAA72E08AA2E}"/>
    <pc:docChg chg="custSel addSld delSld modSld sldOrd">
      <pc:chgData name="Tammy Wilson" userId="0392548a-554d-41ce-90db-a9cc305eb12d" providerId="ADAL" clId="{CA981290-8993-41BF-BC3A-DAA72E08AA2E}" dt="2023-11-17T19:01:06.081" v="369" actId="1076"/>
      <pc:docMkLst>
        <pc:docMk/>
      </pc:docMkLst>
      <pc:sldChg chg="addSp delSp modSp mod">
        <pc:chgData name="Tammy Wilson" userId="0392548a-554d-41ce-90db-a9cc305eb12d" providerId="ADAL" clId="{CA981290-8993-41BF-BC3A-DAA72E08AA2E}" dt="2023-11-17T18:58:15.693" v="364" actId="1076"/>
        <pc:sldMkLst>
          <pc:docMk/>
          <pc:sldMk cId="3059059656" sldId="259"/>
        </pc:sldMkLst>
        <pc:spChg chg="mod">
          <ac:chgData name="Tammy Wilson" userId="0392548a-554d-41ce-90db-a9cc305eb12d" providerId="ADAL" clId="{CA981290-8993-41BF-BC3A-DAA72E08AA2E}" dt="2023-11-17T18:55:16.291" v="42" actId="113"/>
          <ac:spMkLst>
            <pc:docMk/>
            <pc:sldMk cId="3059059656" sldId="259"/>
            <ac:spMk id="2" creationId="{BD32C0DC-9032-493F-995E-5EC8C8F8E7FD}"/>
          </ac:spMkLst>
        </pc:spChg>
        <pc:spChg chg="add mod">
          <ac:chgData name="Tammy Wilson" userId="0392548a-554d-41ce-90db-a9cc305eb12d" providerId="ADAL" clId="{CA981290-8993-41BF-BC3A-DAA72E08AA2E}" dt="2023-11-17T18:55:26.093" v="60" actId="20577"/>
          <ac:spMkLst>
            <pc:docMk/>
            <pc:sldMk cId="3059059656" sldId="259"/>
            <ac:spMk id="4" creationId="{62282251-4722-AA19-1EB1-58F09530FDF0}"/>
          </ac:spMkLst>
        </pc:spChg>
        <pc:picChg chg="del">
          <ac:chgData name="Tammy Wilson" userId="0392548a-554d-41ce-90db-a9cc305eb12d" providerId="ADAL" clId="{CA981290-8993-41BF-BC3A-DAA72E08AA2E}" dt="2023-11-17T18:54:59.057" v="37" actId="478"/>
          <ac:picMkLst>
            <pc:docMk/>
            <pc:sldMk cId="3059059656" sldId="259"/>
            <ac:picMk id="15" creationId="{FC02D8CC-4402-4A97-AE8F-30FA81769754}"/>
          </ac:picMkLst>
        </pc:picChg>
        <pc:picChg chg="mod">
          <ac:chgData name="Tammy Wilson" userId="0392548a-554d-41ce-90db-a9cc305eb12d" providerId="ADAL" clId="{CA981290-8993-41BF-BC3A-DAA72E08AA2E}" dt="2023-11-17T18:58:15.693" v="364" actId="1076"/>
          <ac:picMkLst>
            <pc:docMk/>
            <pc:sldMk cId="3059059656" sldId="259"/>
            <ac:picMk id="1026" creationId="{195A6623-5620-43E3-9E23-CD0FD8498B5E}"/>
          </ac:picMkLst>
        </pc:picChg>
      </pc:sldChg>
      <pc:sldChg chg="modSp mod modNotesTx">
        <pc:chgData name="Tammy Wilson" userId="0392548a-554d-41ce-90db-a9cc305eb12d" providerId="ADAL" clId="{CA981290-8993-41BF-BC3A-DAA72E08AA2E}" dt="2023-11-17T19:01:06.081" v="369" actId="1076"/>
        <pc:sldMkLst>
          <pc:docMk/>
          <pc:sldMk cId="1487653419" sldId="261"/>
        </pc:sldMkLst>
        <pc:spChg chg="mod">
          <ac:chgData name="Tammy Wilson" userId="0392548a-554d-41ce-90db-a9cc305eb12d" providerId="ADAL" clId="{CA981290-8993-41BF-BC3A-DAA72E08AA2E}" dt="2023-11-17T19:01:04.440" v="368" actId="20577"/>
          <ac:spMkLst>
            <pc:docMk/>
            <pc:sldMk cId="1487653419" sldId="261"/>
            <ac:spMk id="3" creationId="{BFF08224-195E-4219-AE7F-39BD629C4DAF}"/>
          </ac:spMkLst>
        </pc:spChg>
        <pc:picChg chg="mod modCrop">
          <ac:chgData name="Tammy Wilson" userId="0392548a-554d-41ce-90db-a9cc305eb12d" providerId="ADAL" clId="{CA981290-8993-41BF-BC3A-DAA72E08AA2E}" dt="2023-11-17T19:01:06.081" v="369" actId="1076"/>
          <ac:picMkLst>
            <pc:docMk/>
            <pc:sldMk cId="1487653419" sldId="261"/>
            <ac:picMk id="7" creationId="{D3AF5023-7AA0-4CE8-AE47-5B44274D7E92}"/>
          </ac:picMkLst>
        </pc:picChg>
      </pc:sldChg>
      <pc:sldChg chg="del">
        <pc:chgData name="Tammy Wilson" userId="0392548a-554d-41ce-90db-a9cc305eb12d" providerId="ADAL" clId="{CA981290-8993-41BF-BC3A-DAA72E08AA2E}" dt="2023-11-17T18:55:02.872" v="38" actId="47"/>
        <pc:sldMkLst>
          <pc:docMk/>
          <pc:sldMk cId="2169193167" sldId="265"/>
        </pc:sldMkLst>
      </pc:sldChg>
      <pc:sldChg chg="addSp modSp mod ord">
        <pc:chgData name="Tammy Wilson" userId="0392548a-554d-41ce-90db-a9cc305eb12d" providerId="ADAL" clId="{CA981290-8993-41BF-BC3A-DAA72E08AA2E}" dt="2023-11-17T18:54:50.516" v="36" actId="20577"/>
        <pc:sldMkLst>
          <pc:docMk/>
          <pc:sldMk cId="2032416014" sldId="267"/>
        </pc:sldMkLst>
        <pc:spChg chg="mod">
          <ac:chgData name="Tammy Wilson" userId="0392548a-554d-41ce-90db-a9cc305eb12d" providerId="ADAL" clId="{CA981290-8993-41BF-BC3A-DAA72E08AA2E}" dt="2023-11-17T18:54:50.516" v="36" actId="20577"/>
          <ac:spMkLst>
            <pc:docMk/>
            <pc:sldMk cId="2032416014" sldId="267"/>
            <ac:spMk id="2" creationId="{204B9AA2-EDFB-D515-94DC-35881A6E6339}"/>
          </ac:spMkLst>
        </pc:spChg>
        <pc:spChg chg="mod">
          <ac:chgData name="Tammy Wilson" userId="0392548a-554d-41ce-90db-a9cc305eb12d" providerId="ADAL" clId="{CA981290-8993-41BF-BC3A-DAA72E08AA2E}" dt="2023-11-17T18:54:44.292" v="28" actId="20577"/>
          <ac:spMkLst>
            <pc:docMk/>
            <pc:sldMk cId="2032416014" sldId="267"/>
            <ac:spMk id="3" creationId="{1FA8ACA7-230D-1F54-E36D-657F50D295C3}"/>
          </ac:spMkLst>
        </pc:spChg>
        <pc:picChg chg="add mod">
          <ac:chgData name="Tammy Wilson" userId="0392548a-554d-41ce-90db-a9cc305eb12d" providerId="ADAL" clId="{CA981290-8993-41BF-BC3A-DAA72E08AA2E}" dt="2023-11-17T18:54:33.750" v="7" actId="732"/>
          <ac:picMkLst>
            <pc:docMk/>
            <pc:sldMk cId="2032416014" sldId="267"/>
            <ac:picMk id="1026" creationId="{9682257C-D0E6-A4BA-B9F0-0788A57E9C24}"/>
          </ac:picMkLst>
        </pc:picChg>
      </pc:sldChg>
      <pc:sldChg chg="add">
        <pc:chgData name="Tammy Wilson" userId="0392548a-554d-41ce-90db-a9cc305eb12d" providerId="ADAL" clId="{CA981290-8993-41BF-BC3A-DAA72E08AA2E}" dt="2023-11-17T19:00:05.574" v="365"/>
        <pc:sldMkLst>
          <pc:docMk/>
          <pc:sldMk cId="2788411706" sldId="375"/>
        </pc:sldMkLst>
      </pc:sldChg>
      <pc:sldChg chg="add">
        <pc:chgData name="Tammy Wilson" userId="0392548a-554d-41ce-90db-a9cc305eb12d" providerId="ADAL" clId="{CA981290-8993-41BF-BC3A-DAA72E08AA2E}" dt="2023-11-17T19:00:31.833" v="366"/>
        <pc:sldMkLst>
          <pc:docMk/>
          <pc:sldMk cId="3001745653" sldId="376"/>
        </pc:sldMkLst>
      </pc:sldChg>
      <pc:sldChg chg="add">
        <pc:chgData name="Tammy Wilson" userId="0392548a-554d-41ce-90db-a9cc305eb12d" providerId="ADAL" clId="{CA981290-8993-41BF-BC3A-DAA72E08AA2E}" dt="2023-11-17T19:00:31.833" v="366"/>
        <pc:sldMkLst>
          <pc:docMk/>
          <pc:sldMk cId="2363090733" sldId="378"/>
        </pc:sldMkLst>
      </pc:sldChg>
      <pc:sldChg chg="add">
        <pc:chgData name="Tammy Wilson" userId="0392548a-554d-41ce-90db-a9cc305eb12d" providerId="ADAL" clId="{CA981290-8993-41BF-BC3A-DAA72E08AA2E}" dt="2023-11-17T19:00:55.851" v="367"/>
        <pc:sldMkLst>
          <pc:docMk/>
          <pc:sldMk cId="1670005459" sldId="379"/>
        </pc:sldMkLst>
      </pc:sldChg>
      <pc:sldChg chg="add">
        <pc:chgData name="Tammy Wilson" userId="0392548a-554d-41ce-90db-a9cc305eb12d" providerId="ADAL" clId="{CA981290-8993-41BF-BC3A-DAA72E08AA2E}" dt="2023-11-17T19:00:55.851" v="367"/>
        <pc:sldMkLst>
          <pc:docMk/>
          <pc:sldMk cId="836126319" sldId="380"/>
        </pc:sldMkLst>
      </pc:sldChg>
    </pc:docChg>
  </pc:docChgLst>
  <pc:docChgLst>
    <pc:chgData name="Tammy Wilson" userId="e3b55da62d900d7c" providerId="LiveId" clId="{4C7D3B04-C184-418B-8CF9-85E50ADC9BDB}"/>
    <pc:docChg chg="custSel addSld modSld">
      <pc:chgData name="Tammy Wilson" userId="e3b55da62d900d7c" providerId="LiveId" clId="{4C7D3B04-C184-418B-8CF9-85E50ADC9BDB}" dt="2020-12-16T18:46:21.443" v="246" actId="20577"/>
      <pc:docMkLst>
        <pc:docMk/>
      </pc:docMkLst>
      <pc:sldChg chg="modSp">
        <pc:chgData name="Tammy Wilson" userId="e3b55da62d900d7c" providerId="LiveId" clId="{4C7D3B04-C184-418B-8CF9-85E50ADC9BDB}" dt="2020-12-16T18:43:14.638" v="27" actId="20577"/>
        <pc:sldMkLst>
          <pc:docMk/>
          <pc:sldMk cId="1450453863" sldId="257"/>
        </pc:sldMkLst>
        <pc:spChg chg="mod">
          <ac:chgData name="Tammy Wilson" userId="e3b55da62d900d7c" providerId="LiveId" clId="{4C7D3B04-C184-418B-8CF9-85E50ADC9BDB}" dt="2020-12-16T18:43:14.638" v="27" actId="20577"/>
          <ac:spMkLst>
            <pc:docMk/>
            <pc:sldMk cId="1450453863" sldId="257"/>
            <ac:spMk id="2" creationId="{BD32C0DC-9032-493F-995E-5EC8C8F8E7FD}"/>
          </ac:spMkLst>
        </pc:spChg>
      </pc:sldChg>
      <pc:sldChg chg="modSp add">
        <pc:chgData name="Tammy Wilson" userId="e3b55da62d900d7c" providerId="LiveId" clId="{4C7D3B04-C184-418B-8CF9-85E50ADC9BDB}" dt="2020-12-16T18:46:21.443" v="246" actId="20577"/>
        <pc:sldMkLst>
          <pc:docMk/>
          <pc:sldMk cId="3238415856" sldId="264"/>
        </pc:sldMkLst>
        <pc:spChg chg="mod">
          <ac:chgData name="Tammy Wilson" userId="e3b55da62d900d7c" providerId="LiveId" clId="{4C7D3B04-C184-418B-8CF9-85E50ADC9BDB}" dt="2020-12-16T18:44:07.228" v="62" actId="20577"/>
          <ac:spMkLst>
            <pc:docMk/>
            <pc:sldMk cId="3238415856" sldId="264"/>
            <ac:spMk id="2" creationId="{3D275F34-0558-4E66-9ECF-EE6E02045CB9}"/>
          </ac:spMkLst>
        </pc:spChg>
        <pc:spChg chg="mod">
          <ac:chgData name="Tammy Wilson" userId="e3b55da62d900d7c" providerId="LiveId" clId="{4C7D3B04-C184-418B-8CF9-85E50ADC9BDB}" dt="2020-12-16T18:46:21.443" v="246" actId="20577"/>
          <ac:spMkLst>
            <pc:docMk/>
            <pc:sldMk cId="3238415856" sldId="264"/>
            <ac:spMk id="3" creationId="{E78E10B1-AEA9-4CE7-84D0-DF78FDEBC519}"/>
          </ac:spMkLst>
        </pc:spChg>
      </pc:sldChg>
    </pc:docChg>
  </pc:docChgLst>
  <pc:docChgLst>
    <pc:chgData name="Tammy Wilson" userId="e3b55da62d900d7c" providerId="LiveId" clId="{FB063F6F-8C44-4395-A4EA-217FE86600C2}"/>
    <pc:docChg chg="custSel mod delSld modSld">
      <pc:chgData name="Tammy Wilson" userId="e3b55da62d900d7c" providerId="LiveId" clId="{FB063F6F-8C44-4395-A4EA-217FE86600C2}" dt="2019-10-05T18:58:39.211" v="38" actId="2696"/>
      <pc:docMkLst>
        <pc:docMk/>
      </pc:docMkLst>
      <pc:sldChg chg="modSp">
        <pc:chgData name="Tammy Wilson" userId="e3b55da62d900d7c" providerId="LiveId" clId="{FB063F6F-8C44-4395-A4EA-217FE86600C2}" dt="2019-10-05T18:52:11.162" v="4" actId="113"/>
        <pc:sldMkLst>
          <pc:docMk/>
          <pc:sldMk cId="1450453863" sldId="257"/>
        </pc:sldMkLst>
        <pc:spChg chg="mod">
          <ac:chgData name="Tammy Wilson" userId="e3b55da62d900d7c" providerId="LiveId" clId="{FB063F6F-8C44-4395-A4EA-217FE86600C2}" dt="2019-10-05T18:52:11.162" v="4" actId="113"/>
          <ac:spMkLst>
            <pc:docMk/>
            <pc:sldMk cId="1450453863" sldId="257"/>
            <ac:spMk id="3" creationId="{DA417EEA-0E35-4163-B77E-1C46C4E86F36}"/>
          </ac:spMkLst>
        </pc:spChg>
      </pc:sldChg>
      <pc:sldChg chg="modSp">
        <pc:chgData name="Tammy Wilson" userId="e3b55da62d900d7c" providerId="LiveId" clId="{FB063F6F-8C44-4395-A4EA-217FE86600C2}" dt="2019-10-05T18:52:48.963" v="11" actId="115"/>
        <pc:sldMkLst>
          <pc:docMk/>
          <pc:sldMk cId="969013904" sldId="258"/>
        </pc:sldMkLst>
        <pc:spChg chg="mod">
          <ac:chgData name="Tammy Wilson" userId="e3b55da62d900d7c" providerId="LiveId" clId="{FB063F6F-8C44-4395-A4EA-217FE86600C2}" dt="2019-10-05T18:52:48.963" v="11" actId="115"/>
          <ac:spMkLst>
            <pc:docMk/>
            <pc:sldMk cId="969013904" sldId="258"/>
            <ac:spMk id="3" creationId="{DA417EEA-0E35-4163-B77E-1C46C4E86F36}"/>
          </ac:spMkLst>
        </pc:spChg>
      </pc:sldChg>
      <pc:sldChg chg="addSp delSp modSp">
        <pc:chgData name="Tammy Wilson" userId="e3b55da62d900d7c" providerId="LiveId" clId="{FB063F6F-8C44-4395-A4EA-217FE86600C2}" dt="2019-10-05T18:55:17.910" v="19" actId="26606"/>
        <pc:sldMkLst>
          <pc:docMk/>
          <pc:sldMk cId="3059059656" sldId="259"/>
        </pc:sldMkLst>
        <pc:spChg chg="mod">
          <ac:chgData name="Tammy Wilson" userId="e3b55da62d900d7c" providerId="LiveId" clId="{FB063F6F-8C44-4395-A4EA-217FE86600C2}" dt="2019-10-05T18:55:17.910" v="19" actId="26606"/>
          <ac:spMkLst>
            <pc:docMk/>
            <pc:sldMk cId="3059059656" sldId="259"/>
            <ac:spMk id="2" creationId="{BD32C0DC-9032-493F-995E-5EC8C8F8E7FD}"/>
          </ac:spMkLst>
        </pc:spChg>
        <pc:spChg chg="del">
          <ac:chgData name="Tammy Wilson" userId="e3b55da62d900d7c" providerId="LiveId" clId="{FB063F6F-8C44-4395-A4EA-217FE86600C2}" dt="2019-10-05T18:55:17.910" v="19" actId="26606"/>
          <ac:spMkLst>
            <pc:docMk/>
            <pc:sldMk cId="3059059656" sldId="259"/>
            <ac:spMk id="14" creationId="{A4AC5506-6312-4701-8D3C-40187889A947}"/>
          </ac:spMkLst>
        </pc:spChg>
        <pc:picChg chg="mod">
          <ac:chgData name="Tammy Wilson" userId="e3b55da62d900d7c" providerId="LiveId" clId="{FB063F6F-8C44-4395-A4EA-217FE86600C2}" dt="2019-10-05T18:55:17.910" v="19" actId="26606"/>
          <ac:picMkLst>
            <pc:docMk/>
            <pc:sldMk cId="3059059656" sldId="259"/>
            <ac:picMk id="15" creationId="{FC02D8CC-4402-4A97-AE8F-30FA81769754}"/>
          </ac:picMkLst>
        </pc:picChg>
        <pc:picChg chg="add mod">
          <ac:chgData name="Tammy Wilson" userId="e3b55da62d900d7c" providerId="LiveId" clId="{FB063F6F-8C44-4395-A4EA-217FE86600C2}" dt="2019-10-05T18:55:17.910" v="19" actId="26606"/>
          <ac:picMkLst>
            <pc:docMk/>
            <pc:sldMk cId="3059059656" sldId="259"/>
            <ac:picMk id="1026" creationId="{195A6623-5620-43E3-9E23-CD0FD8498B5E}"/>
          </ac:picMkLst>
        </pc:picChg>
      </pc:sldChg>
      <pc:sldChg chg="modSp">
        <pc:chgData name="Tammy Wilson" userId="e3b55da62d900d7c" providerId="LiveId" clId="{FB063F6F-8C44-4395-A4EA-217FE86600C2}" dt="2019-10-05T18:54:37.608" v="14" actId="732"/>
        <pc:sldMkLst>
          <pc:docMk/>
          <pc:sldMk cId="2028353662" sldId="260"/>
        </pc:sldMkLst>
        <pc:spChg chg="mod">
          <ac:chgData name="Tammy Wilson" userId="e3b55da62d900d7c" providerId="LiveId" clId="{FB063F6F-8C44-4395-A4EA-217FE86600C2}" dt="2019-10-05T18:54:21.367" v="12" actId="20577"/>
          <ac:spMkLst>
            <pc:docMk/>
            <pc:sldMk cId="2028353662" sldId="260"/>
            <ac:spMk id="2" creationId="{BD32C0DC-9032-493F-995E-5EC8C8F8E7FD}"/>
          </ac:spMkLst>
        </pc:spChg>
        <pc:spChg chg="mod">
          <ac:chgData name="Tammy Wilson" userId="e3b55da62d900d7c" providerId="LiveId" clId="{FB063F6F-8C44-4395-A4EA-217FE86600C2}" dt="2019-10-05T18:54:27.172" v="13" actId="255"/>
          <ac:spMkLst>
            <pc:docMk/>
            <pc:sldMk cId="2028353662" sldId="260"/>
            <ac:spMk id="3" creationId="{DA417EEA-0E35-4163-B77E-1C46C4E86F36}"/>
          </ac:spMkLst>
        </pc:spChg>
        <pc:picChg chg="mod modCrop">
          <ac:chgData name="Tammy Wilson" userId="e3b55da62d900d7c" providerId="LiveId" clId="{FB063F6F-8C44-4395-A4EA-217FE86600C2}" dt="2019-10-05T18:54:37.608" v="14" actId="732"/>
          <ac:picMkLst>
            <pc:docMk/>
            <pc:sldMk cId="2028353662" sldId="260"/>
            <ac:picMk id="4" creationId="{F378CCF2-6E18-47CF-A85C-44A959048847}"/>
          </ac:picMkLst>
        </pc:picChg>
      </pc:sldChg>
      <pc:sldChg chg="modSp">
        <pc:chgData name="Tammy Wilson" userId="e3b55da62d900d7c" providerId="LiveId" clId="{FB063F6F-8C44-4395-A4EA-217FE86600C2}" dt="2019-10-05T18:56:47.756" v="20" actId="14100"/>
        <pc:sldMkLst>
          <pc:docMk/>
          <pc:sldMk cId="1487653419" sldId="261"/>
        </pc:sldMkLst>
        <pc:picChg chg="mod">
          <ac:chgData name="Tammy Wilson" userId="e3b55da62d900d7c" providerId="LiveId" clId="{FB063F6F-8C44-4395-A4EA-217FE86600C2}" dt="2019-10-05T18:56:47.756" v="20" actId="14100"/>
          <ac:picMkLst>
            <pc:docMk/>
            <pc:sldMk cId="1487653419" sldId="261"/>
            <ac:picMk id="7" creationId="{D3AF5023-7AA0-4CE8-AE47-5B44274D7E92}"/>
          </ac:picMkLst>
        </pc:picChg>
      </pc:sldChg>
      <pc:sldChg chg="del">
        <pc:chgData name="Tammy Wilson" userId="e3b55da62d900d7c" providerId="LiveId" clId="{FB063F6F-8C44-4395-A4EA-217FE86600C2}" dt="2019-10-05T18:58:38.941" v="22" actId="2696"/>
        <pc:sldMkLst>
          <pc:docMk/>
          <pc:sldMk cId="3485898692" sldId="262"/>
        </pc:sldMkLst>
      </pc:sldChg>
      <pc:sldChg chg="del">
        <pc:chgData name="Tammy Wilson" userId="e3b55da62d900d7c" providerId="LiveId" clId="{FB063F6F-8C44-4395-A4EA-217FE86600C2}" dt="2019-10-05T18:58:38.959" v="23" actId="2696"/>
        <pc:sldMkLst>
          <pc:docMk/>
          <pc:sldMk cId="3339842928" sldId="263"/>
        </pc:sldMkLst>
      </pc:sldChg>
      <pc:sldChg chg="del">
        <pc:chgData name="Tammy Wilson" userId="e3b55da62d900d7c" providerId="LiveId" clId="{FB063F6F-8C44-4395-A4EA-217FE86600C2}" dt="2019-10-05T18:58:38.980" v="24" actId="2696"/>
        <pc:sldMkLst>
          <pc:docMk/>
          <pc:sldMk cId="1759130390" sldId="264"/>
        </pc:sldMkLst>
      </pc:sldChg>
      <pc:sldChg chg="del">
        <pc:chgData name="Tammy Wilson" userId="e3b55da62d900d7c" providerId="LiveId" clId="{FB063F6F-8C44-4395-A4EA-217FE86600C2}" dt="2019-10-05T18:58:38.995" v="25" actId="2696"/>
        <pc:sldMkLst>
          <pc:docMk/>
          <pc:sldMk cId="3328300575" sldId="265"/>
        </pc:sldMkLst>
      </pc:sldChg>
      <pc:sldChg chg="del">
        <pc:chgData name="Tammy Wilson" userId="e3b55da62d900d7c" providerId="LiveId" clId="{FB063F6F-8C44-4395-A4EA-217FE86600C2}" dt="2019-10-05T18:58:39.028" v="27" actId="2696"/>
        <pc:sldMkLst>
          <pc:docMk/>
          <pc:sldMk cId="1911327522" sldId="266"/>
        </pc:sldMkLst>
      </pc:sldChg>
      <pc:sldChg chg="del">
        <pc:chgData name="Tammy Wilson" userId="e3b55da62d900d7c" providerId="LiveId" clId="{FB063F6F-8C44-4395-A4EA-217FE86600C2}" dt="2019-10-05T18:58:39.046" v="28" actId="2696"/>
        <pc:sldMkLst>
          <pc:docMk/>
          <pc:sldMk cId="3859638502" sldId="267"/>
        </pc:sldMkLst>
      </pc:sldChg>
      <pc:sldChg chg="del">
        <pc:chgData name="Tammy Wilson" userId="e3b55da62d900d7c" providerId="LiveId" clId="{FB063F6F-8C44-4395-A4EA-217FE86600C2}" dt="2019-10-05T18:58:39.067" v="29" actId="2696"/>
        <pc:sldMkLst>
          <pc:docMk/>
          <pc:sldMk cId="1138945379" sldId="268"/>
        </pc:sldMkLst>
      </pc:sldChg>
      <pc:sldChg chg="del">
        <pc:chgData name="Tammy Wilson" userId="e3b55da62d900d7c" providerId="LiveId" clId="{FB063F6F-8C44-4395-A4EA-217FE86600C2}" dt="2019-10-05T18:58:39.083" v="30" actId="2696"/>
        <pc:sldMkLst>
          <pc:docMk/>
          <pc:sldMk cId="685431610" sldId="269"/>
        </pc:sldMkLst>
      </pc:sldChg>
      <pc:sldChg chg="del">
        <pc:chgData name="Tammy Wilson" userId="e3b55da62d900d7c" providerId="LiveId" clId="{FB063F6F-8C44-4395-A4EA-217FE86600C2}" dt="2019-10-05T18:58:39.102" v="31" actId="2696"/>
        <pc:sldMkLst>
          <pc:docMk/>
          <pc:sldMk cId="3758765486" sldId="270"/>
        </pc:sldMkLst>
      </pc:sldChg>
      <pc:sldChg chg="del">
        <pc:chgData name="Tammy Wilson" userId="e3b55da62d900d7c" providerId="LiveId" clId="{FB063F6F-8C44-4395-A4EA-217FE86600C2}" dt="2019-10-05T18:58:39.119" v="32" actId="2696"/>
        <pc:sldMkLst>
          <pc:docMk/>
          <pc:sldMk cId="599852272" sldId="271"/>
        </pc:sldMkLst>
      </pc:sldChg>
      <pc:sldChg chg="del">
        <pc:chgData name="Tammy Wilson" userId="e3b55da62d900d7c" providerId="LiveId" clId="{FB063F6F-8C44-4395-A4EA-217FE86600C2}" dt="2019-10-05T18:58:39.132" v="33" actId="2696"/>
        <pc:sldMkLst>
          <pc:docMk/>
          <pc:sldMk cId="1259358439" sldId="272"/>
        </pc:sldMkLst>
      </pc:sldChg>
      <pc:sldChg chg="del">
        <pc:chgData name="Tammy Wilson" userId="e3b55da62d900d7c" providerId="LiveId" clId="{FB063F6F-8C44-4395-A4EA-217FE86600C2}" dt="2019-10-05T18:58:39.151" v="34" actId="2696"/>
        <pc:sldMkLst>
          <pc:docMk/>
          <pc:sldMk cId="3210504476" sldId="273"/>
        </pc:sldMkLst>
      </pc:sldChg>
      <pc:sldChg chg="del">
        <pc:chgData name="Tammy Wilson" userId="e3b55da62d900d7c" providerId="LiveId" clId="{FB063F6F-8C44-4395-A4EA-217FE86600C2}" dt="2019-10-05T18:58:39.163" v="35" actId="2696"/>
        <pc:sldMkLst>
          <pc:docMk/>
          <pc:sldMk cId="502876047" sldId="274"/>
        </pc:sldMkLst>
      </pc:sldChg>
      <pc:sldChg chg="del">
        <pc:chgData name="Tammy Wilson" userId="e3b55da62d900d7c" providerId="LiveId" clId="{FB063F6F-8C44-4395-A4EA-217FE86600C2}" dt="2019-10-05T18:58:39.177" v="36" actId="2696"/>
        <pc:sldMkLst>
          <pc:docMk/>
          <pc:sldMk cId="1087323682" sldId="275"/>
        </pc:sldMkLst>
      </pc:sldChg>
      <pc:sldChg chg="del">
        <pc:chgData name="Tammy Wilson" userId="e3b55da62d900d7c" providerId="LiveId" clId="{FB063F6F-8C44-4395-A4EA-217FE86600C2}" dt="2019-10-05T18:58:39.201" v="37" actId="2696"/>
        <pc:sldMkLst>
          <pc:docMk/>
          <pc:sldMk cId="612863242" sldId="276"/>
        </pc:sldMkLst>
      </pc:sldChg>
      <pc:sldChg chg="del">
        <pc:chgData name="Tammy Wilson" userId="e3b55da62d900d7c" providerId="LiveId" clId="{FB063F6F-8C44-4395-A4EA-217FE86600C2}" dt="2019-10-05T18:58:39.211" v="38" actId="2696"/>
        <pc:sldMkLst>
          <pc:docMk/>
          <pc:sldMk cId="1216959204" sldId="277"/>
        </pc:sldMkLst>
      </pc:sldChg>
      <pc:sldChg chg="del">
        <pc:chgData name="Tammy Wilson" userId="e3b55da62d900d7c" providerId="LiveId" clId="{FB063F6F-8C44-4395-A4EA-217FE86600C2}" dt="2019-10-05T18:58:39.013" v="26" actId="2696"/>
        <pc:sldMkLst>
          <pc:docMk/>
          <pc:sldMk cId="1292866094" sldId="278"/>
        </pc:sldMkLst>
      </pc:sldChg>
      <pc:sldChg chg="del">
        <pc:chgData name="Tammy Wilson" userId="e3b55da62d900d7c" providerId="LiveId" clId="{FB063F6F-8C44-4395-A4EA-217FE86600C2}" dt="2019-10-05T18:58:38.926" v="21" actId="2696"/>
        <pc:sldMkLst>
          <pc:docMk/>
          <pc:sldMk cId="4073062388" sldId="279"/>
        </pc:sldMkLst>
      </pc:sldChg>
    </pc:docChg>
  </pc:docChgLst>
  <pc:docChgLst>
    <pc:chgData name="Tammy Wilson" userId="e3b55da62d900d7c" providerId="Windows Live" clId="Web-{6A6B7FDC-DB10-4F4A-822D-64B655061AC2}"/>
    <pc:docChg chg="addSld modSld">
      <pc:chgData name="Tammy Wilson" userId="e3b55da62d900d7c" providerId="Windows Live" clId="Web-{6A6B7FDC-DB10-4F4A-822D-64B655061AC2}" dt="2019-10-08T21:55:07.638" v="277" actId="20577"/>
      <pc:docMkLst>
        <pc:docMk/>
      </pc:docMkLst>
      <pc:sldChg chg="modSp">
        <pc:chgData name="Tammy Wilson" userId="e3b55da62d900d7c" providerId="Windows Live" clId="Web-{6A6B7FDC-DB10-4F4A-822D-64B655061AC2}" dt="2019-10-08T21:53:59.888" v="229" actId="1076"/>
        <pc:sldMkLst>
          <pc:docMk/>
          <pc:sldMk cId="2028353662" sldId="260"/>
        </pc:sldMkLst>
        <pc:spChg chg="mod">
          <ac:chgData name="Tammy Wilson" userId="e3b55da62d900d7c" providerId="Windows Live" clId="Web-{6A6B7FDC-DB10-4F4A-822D-64B655061AC2}" dt="2019-10-08T21:50:12.684" v="1" actId="20577"/>
          <ac:spMkLst>
            <pc:docMk/>
            <pc:sldMk cId="2028353662" sldId="260"/>
            <ac:spMk id="2" creationId="{BD32C0DC-9032-493F-995E-5EC8C8F8E7FD}"/>
          </ac:spMkLst>
        </pc:spChg>
        <pc:spChg chg="mod">
          <ac:chgData name="Tammy Wilson" userId="e3b55da62d900d7c" providerId="Windows Live" clId="Web-{6A6B7FDC-DB10-4F4A-822D-64B655061AC2}" dt="2019-10-08T21:50:41.013" v="50" actId="20577"/>
          <ac:spMkLst>
            <pc:docMk/>
            <pc:sldMk cId="2028353662" sldId="260"/>
            <ac:spMk id="3" creationId="{DA417EEA-0E35-4163-B77E-1C46C4E86F36}"/>
          </ac:spMkLst>
        </pc:spChg>
        <pc:picChg chg="mod">
          <ac:chgData name="Tammy Wilson" userId="e3b55da62d900d7c" providerId="Windows Live" clId="Web-{6A6B7FDC-DB10-4F4A-822D-64B655061AC2}" dt="2019-10-08T21:53:59.888" v="229" actId="1076"/>
          <ac:picMkLst>
            <pc:docMk/>
            <pc:sldMk cId="2028353662" sldId="260"/>
            <ac:picMk id="4" creationId="{F378CCF2-6E18-47CF-A85C-44A959048847}"/>
          </ac:picMkLst>
        </pc:picChg>
      </pc:sldChg>
      <pc:sldChg chg="addSp modSp">
        <pc:chgData name="Tammy Wilson" userId="e3b55da62d900d7c" providerId="Windows Live" clId="Web-{6A6B7FDC-DB10-4F4A-822D-64B655061AC2}" dt="2019-10-08T21:53:38.216" v="227" actId="20577"/>
        <pc:sldMkLst>
          <pc:docMk/>
          <pc:sldMk cId="1487653419" sldId="261"/>
        </pc:sldMkLst>
        <pc:spChg chg="add mod">
          <ac:chgData name="Tammy Wilson" userId="e3b55da62d900d7c" providerId="Windows Live" clId="Web-{6A6B7FDC-DB10-4F4A-822D-64B655061AC2}" dt="2019-10-08T21:53:38.216" v="227" actId="20577"/>
          <ac:spMkLst>
            <pc:docMk/>
            <pc:sldMk cId="1487653419" sldId="261"/>
            <ac:spMk id="3" creationId="{BFF08224-195E-4219-AE7F-39BD629C4DAF}"/>
          </ac:spMkLst>
        </pc:spChg>
        <pc:picChg chg="mod">
          <ac:chgData name="Tammy Wilson" userId="e3b55da62d900d7c" providerId="Windows Live" clId="Web-{6A6B7FDC-DB10-4F4A-822D-64B655061AC2}" dt="2019-10-08T21:52:31.216" v="216" actId="1076"/>
          <ac:picMkLst>
            <pc:docMk/>
            <pc:sldMk cId="1487653419" sldId="261"/>
            <ac:picMk id="7" creationId="{D3AF5023-7AA0-4CE8-AE47-5B44274D7E92}"/>
          </ac:picMkLst>
        </pc:picChg>
      </pc:sldChg>
      <pc:sldChg chg="addSp modSp new">
        <pc:chgData name="Tammy Wilson" userId="e3b55da62d900d7c" providerId="Windows Live" clId="Web-{6A6B7FDC-DB10-4F4A-822D-64B655061AC2}" dt="2019-10-08T21:55:07.638" v="276" actId="20577"/>
        <pc:sldMkLst>
          <pc:docMk/>
          <pc:sldMk cId="2261234623" sldId="262"/>
        </pc:sldMkLst>
        <pc:spChg chg="mod">
          <ac:chgData name="Tammy Wilson" userId="e3b55da62d900d7c" providerId="Windows Live" clId="Web-{6A6B7FDC-DB10-4F4A-822D-64B655061AC2}" dt="2019-10-08T21:54:57.310" v="269" actId="20577"/>
          <ac:spMkLst>
            <pc:docMk/>
            <pc:sldMk cId="2261234623" sldId="262"/>
            <ac:spMk id="2" creationId="{5CB6A35D-43C8-49C6-8A99-755CEAA1FA38}"/>
          </ac:spMkLst>
        </pc:spChg>
        <pc:spChg chg="mod">
          <ac:chgData name="Tammy Wilson" userId="e3b55da62d900d7c" providerId="Windows Live" clId="Web-{6A6B7FDC-DB10-4F4A-822D-64B655061AC2}" dt="2019-10-08T21:55:07.638" v="276" actId="20577"/>
          <ac:spMkLst>
            <pc:docMk/>
            <pc:sldMk cId="2261234623" sldId="262"/>
            <ac:spMk id="3" creationId="{B24BBD9C-ACE1-4C88-8CDA-5A9DF3FBEC77}"/>
          </ac:spMkLst>
        </pc:spChg>
        <pc:picChg chg="add mod modCrop">
          <ac:chgData name="Tammy Wilson" userId="e3b55da62d900d7c" providerId="Windows Live" clId="Web-{6A6B7FDC-DB10-4F4A-822D-64B655061AC2}" dt="2019-10-08T21:55:02.044" v="271" actId="1076"/>
          <ac:picMkLst>
            <pc:docMk/>
            <pc:sldMk cId="2261234623" sldId="262"/>
            <ac:picMk id="5" creationId="{6B55E447-7398-42CC-8BB3-65931792337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E0620-2394-440B-9E5F-1914D8E92BB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D8433-6DDC-4D89-93A5-DB47CD0D4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15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liquid and container weigh…. Empty container weighs… what is the mass of the liquid?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D8433-6DDC-4D89-93A5-DB47CD0D41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63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FC196-4C50-48C6-9002-A4B3920A3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948DB2-682D-432B-9037-61B5F1BE5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D7FA5-6A47-4662-86A6-90A19C795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BFC-5AE5-4C90-93B9-933E3F27AD2B}" type="datetimeFigureOut">
              <a:rPr lang="en-CA" smtClean="0"/>
              <a:t>2023-11-17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1E1FE-F51C-4DB0-8C09-62D1FD15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2E0F1-7B1D-4513-8D57-EBCE4E878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6E4-6EEB-4B5C-A2A8-C37C203309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065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1A2A8-07D7-4812-8F68-FAEF35543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C536D3-5E80-46F3-9E58-41B223EF2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02F5F-3B34-4001-85BA-E7956EF6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BFC-5AE5-4C90-93B9-933E3F27AD2B}" type="datetimeFigureOut">
              <a:rPr lang="en-CA" smtClean="0"/>
              <a:t>2023-11-17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377B9-23B6-4DFB-B653-4CDD66C37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CE447-D31C-4DDB-A5A4-4CA8B188E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6E4-6EEB-4B5C-A2A8-C37C203309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627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B202C7-A5EB-42BD-8EAE-4D39771553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AEE6C6-89CF-44C5-89BF-6756079B7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59C5A-1FC0-4513-A833-2706A7CA0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BFC-5AE5-4C90-93B9-933E3F27AD2B}" type="datetimeFigureOut">
              <a:rPr lang="en-CA" smtClean="0"/>
              <a:t>2023-11-17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7493C-A6C3-408A-A8A0-057955247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C5BDD-EB85-4D22-85C1-E1AA709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6E4-6EEB-4B5C-A2A8-C37C203309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692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C9804-1088-42FC-A8EF-A3FCAD5BF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FC97A-FB6A-40F3-9C5D-35A674814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A3BDC-A96A-4325-8386-0CD420FF0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BFC-5AE5-4C90-93B9-933E3F27AD2B}" type="datetimeFigureOut">
              <a:rPr lang="en-CA" smtClean="0"/>
              <a:t>2023-11-17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05964-636D-4EFD-A8DB-0B2B3203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A133C-A0D2-4B07-8B3E-39D6E6866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6E4-6EEB-4B5C-A2A8-C37C203309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019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59FEA-438D-42BE-8750-C19C87A68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EE783-82BE-48B6-B0BB-24890E70D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66A6C-2CFA-453C-BDC3-9CCCC1DB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BFC-5AE5-4C90-93B9-933E3F27AD2B}" type="datetimeFigureOut">
              <a:rPr lang="en-CA" smtClean="0"/>
              <a:t>2023-11-17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68283-49FD-43DB-9638-5047F3776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BA39D-3E5D-45CD-838E-032188364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6E4-6EEB-4B5C-A2A8-C37C203309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295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3CFB6-84E3-4698-A339-E164FF12B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27F19-9782-47D7-800A-903C7027E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1145F-D25F-4EBC-8A55-FE39303D1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437AA-4734-44B9-A166-58B1A86FB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BFC-5AE5-4C90-93B9-933E3F27AD2B}" type="datetimeFigureOut">
              <a:rPr lang="en-CA" smtClean="0"/>
              <a:t>2023-11-17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571E3-1554-41CE-873A-7BAE9D5C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860F3-66E7-4167-8AFD-E15138BDE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6E4-6EEB-4B5C-A2A8-C37C203309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499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696EF-5077-4FDD-8302-CF9A66079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28FFC-7013-49F4-B023-99BFBC4AB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5B7AD-8833-4BDA-A31E-DF4744982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E758D-AE4C-4C7E-9686-2A58F5970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69177C-7F4D-496C-BE0C-740801434D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D59923-8F60-4F36-A79E-7F052497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BFC-5AE5-4C90-93B9-933E3F27AD2B}" type="datetimeFigureOut">
              <a:rPr lang="en-CA" smtClean="0"/>
              <a:t>2023-11-17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F4A38A-4827-42EC-A061-A35CFDD1B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33F944-9CCE-40F1-926F-D23DFDF15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6E4-6EEB-4B5C-A2A8-C37C203309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121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CE2DC-E7A8-439F-8855-56BB4745F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11FA2-B1D2-45A1-A135-046675BEC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BFC-5AE5-4C90-93B9-933E3F27AD2B}" type="datetimeFigureOut">
              <a:rPr lang="en-CA" smtClean="0"/>
              <a:t>2023-11-17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68303-B85E-4050-AEED-A3693E02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700B3-97A4-4C7E-A072-7CD197685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6E4-6EEB-4B5C-A2A8-C37C203309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659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17DF85-7DC8-4495-A1A6-8F23A1402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BFC-5AE5-4C90-93B9-933E3F27AD2B}" type="datetimeFigureOut">
              <a:rPr lang="en-CA" smtClean="0"/>
              <a:t>2023-11-17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CE770B-4D75-4BE5-97D5-1A6F0477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7A227C-5A58-4B9C-AE6B-B2F7A5B51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6E4-6EEB-4B5C-A2A8-C37C203309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757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6C5D7-3FD7-430F-B88A-7327E625C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96F17-1AF2-4F9C-9C94-4FDD003EA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7DDC6F-9E52-4260-8CBC-B57B8FA7A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E3BCD-9D75-4A48-A5C8-DAE2BCE60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BFC-5AE5-4C90-93B9-933E3F27AD2B}" type="datetimeFigureOut">
              <a:rPr lang="en-CA" smtClean="0"/>
              <a:t>2023-11-17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E7B70-0D96-49CB-BB8B-B9C790D38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A39E3-770B-47F6-96C2-A1B6235D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6E4-6EEB-4B5C-A2A8-C37C203309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1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0C3F5-4DCE-4CFA-B618-8DF5BB3AC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87AFD2-EDA9-4D28-8F23-EE311D0ABC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80570-9DFB-4711-BB44-7E4C8DDDA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8AEEA-D7A9-4B32-82B1-3BA4B9B1D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BFC-5AE5-4C90-93B9-933E3F27AD2B}" type="datetimeFigureOut">
              <a:rPr lang="en-CA" smtClean="0"/>
              <a:t>2023-11-17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38F4A-FDE1-4E95-AEAD-219BFB61B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634FA-4FFE-45CE-A0D8-6DE3AC77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56E4-6EEB-4B5C-A2A8-C37C203309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576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D14261-F6A9-434A-A9D4-2BF8FFC7E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FFD64-A06C-4E07-9AB1-7B5AED004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D1E2E-A82D-44B4-A467-00CF02704E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4ABFC-5AE5-4C90-93B9-933E3F27AD2B}" type="datetimeFigureOut">
              <a:rPr lang="en-CA" smtClean="0"/>
              <a:t>2023-11-17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543B7-9943-4D6B-933C-9B3312C60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C8936-F9B7-4628-84A3-3D4E7E3D8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656E4-6EEB-4B5C-A2A8-C37C2033097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541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C868-2320-4E7A-B5D5-141E2F307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Measuring Matter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33A137-0BAB-4FE0-AEED-6B8D6A5AA6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Mass and Volume</a:t>
            </a:r>
          </a:p>
        </p:txBody>
      </p:sp>
    </p:spTree>
    <p:extLst>
      <p:ext uri="{BB962C8B-B14F-4D97-AF65-F5344CB8AC3E}">
        <p14:creationId xmlns:p14="http://schemas.microsoft.com/office/powerpoint/2010/main" val="3987217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D9F64-B233-1388-B1F9-B60439361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the Mass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E1E6306-9550-1B9A-ADBE-ED7EC9C3DB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0049" y="2331721"/>
            <a:ext cx="7233364" cy="2379186"/>
          </a:xfrm>
        </p:spPr>
      </p:pic>
    </p:spTree>
    <p:extLst>
      <p:ext uri="{BB962C8B-B14F-4D97-AF65-F5344CB8AC3E}">
        <p14:creationId xmlns:p14="http://schemas.microsoft.com/office/powerpoint/2010/main" val="2363090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2D1F4C-7CCF-E035-DA7D-5BADD4176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" y="381954"/>
            <a:ext cx="5772150" cy="18764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A535DE6-33FC-5D9F-FFC3-556F01CD0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2" y="2447925"/>
            <a:ext cx="5886450" cy="1962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CD90A4-7211-43CE-3A32-CC45B6DF56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3343" y="4601526"/>
            <a:ext cx="5915025" cy="1981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2BB662A-C951-3475-EC38-633EA2EA47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1682" y="367188"/>
            <a:ext cx="6057900" cy="20288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84DF793-50EC-C301-B7E4-3CCC8E2701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1682" y="2585559"/>
            <a:ext cx="6257925" cy="20383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349E17F-F73D-D482-1BAE-BCD4E3EEFC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5982" y="4601526"/>
            <a:ext cx="61912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745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32C0DC-9032-493F-995E-5EC8C8F8E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MASS OF LIQUIDS</a:t>
            </a:r>
          </a:p>
        </p:txBody>
      </p:sp>
      <p:pic>
        <p:nvPicPr>
          <p:cNvPr id="7" name="Content Placeholder 3" descr="Image result for measuring mass of liquid">
            <a:extLst>
              <a:ext uri="{FF2B5EF4-FFF2-40B4-BE49-F238E27FC236}">
                <a16:creationId xmlns:a16="http://schemas.microsoft.com/office/drawing/2014/main" id="{D3AF5023-7AA0-4CE8-AE47-5B44274D7E92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40" b="24021"/>
          <a:stretch/>
        </p:blipFill>
        <p:spPr bwMode="auto">
          <a:xfrm>
            <a:off x="2222847" y="3267004"/>
            <a:ext cx="8059167" cy="2724097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F08224-195E-4219-AE7F-39BD629C4DAF}"/>
              </a:ext>
            </a:extLst>
          </p:cNvPr>
          <p:cNvSpPr txBox="1"/>
          <p:nvPr/>
        </p:nvSpPr>
        <p:spPr>
          <a:xfrm>
            <a:off x="152400" y="1532626"/>
            <a:ext cx="1161402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cs typeface="Calibri"/>
              </a:rPr>
              <a:t>When measuring mass of liquids, the  liquid needs to be in a  </a:t>
            </a:r>
            <a:r>
              <a:rPr lang="en-US" sz="3600" i="1" dirty="0">
                <a:cs typeface="Calibri"/>
              </a:rPr>
              <a:t>container</a:t>
            </a:r>
            <a:r>
              <a:rPr lang="en-US" sz="3600" dirty="0">
                <a:cs typeface="Calibri"/>
              </a:rPr>
              <a:t> and you will need to subtract the container's mass</a:t>
            </a:r>
          </a:p>
        </p:txBody>
      </p:sp>
    </p:spTree>
    <p:extLst>
      <p:ext uri="{BB962C8B-B14F-4D97-AF65-F5344CB8AC3E}">
        <p14:creationId xmlns:p14="http://schemas.microsoft.com/office/powerpoint/2010/main" val="1487653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DF3A2-81BD-58FB-E776-F99C5F4D8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99F46-9FB7-CC55-9704-9764B94AA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80" y="3928745"/>
            <a:ext cx="10515600" cy="4351338"/>
          </a:xfrm>
        </p:spPr>
        <p:txBody>
          <a:bodyPr/>
          <a:lstStyle/>
          <a:p>
            <a:r>
              <a:rPr lang="en-US" sz="3600" dirty="0"/>
              <a:t>A beaker full of liquid has a mass of 420 g</a:t>
            </a:r>
          </a:p>
          <a:p>
            <a:r>
              <a:rPr lang="en-US" sz="3600" dirty="0"/>
              <a:t>The beaker alone has a mass of 80 g</a:t>
            </a:r>
          </a:p>
          <a:p>
            <a:r>
              <a:rPr lang="en-US" sz="3600" dirty="0"/>
              <a:t>What is the mass of the liquid? </a:t>
            </a:r>
          </a:p>
          <a:p>
            <a:endParaRPr lang="en-US" dirty="0"/>
          </a:p>
        </p:txBody>
      </p:sp>
      <p:pic>
        <p:nvPicPr>
          <p:cNvPr id="3074" name="Picture 2" descr="Empty beaker and beaker with water (line) - Stock Illustration [69388023] -  PIXTA">
            <a:extLst>
              <a:ext uri="{FF2B5EF4-FFF2-40B4-BE49-F238E27FC236}">
                <a16:creationId xmlns:a16="http://schemas.microsoft.com/office/drawing/2014/main" id="{F7F649B1-97F7-797E-E807-5BD8ED1F1E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21" b="13592"/>
          <a:stretch/>
        </p:blipFill>
        <p:spPr bwMode="auto">
          <a:xfrm>
            <a:off x="0" y="182880"/>
            <a:ext cx="6916449" cy="324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005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DF3A2-81BD-58FB-E776-F99C5F4D8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99F46-9FB7-CC55-9704-9764B94AA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80" y="3928745"/>
            <a:ext cx="10515600" cy="4351338"/>
          </a:xfrm>
        </p:spPr>
        <p:txBody>
          <a:bodyPr/>
          <a:lstStyle/>
          <a:p>
            <a:r>
              <a:rPr lang="en-US" sz="3600" dirty="0"/>
              <a:t>A beaker full of liquid has a mass of 420 g</a:t>
            </a:r>
          </a:p>
          <a:p>
            <a:r>
              <a:rPr lang="en-US" sz="3600" dirty="0"/>
              <a:t>The beaker alone has a mass of 80 g</a:t>
            </a:r>
          </a:p>
          <a:p>
            <a:r>
              <a:rPr lang="en-US" sz="3600" dirty="0"/>
              <a:t>What is the mass of the liquid? </a:t>
            </a:r>
          </a:p>
          <a:p>
            <a:endParaRPr lang="en-US" dirty="0"/>
          </a:p>
          <a:p>
            <a:r>
              <a:rPr lang="en-US" sz="3600" dirty="0">
                <a:solidFill>
                  <a:srgbClr val="FF0000"/>
                </a:solidFill>
              </a:rPr>
              <a:t>420g – 80 g = </a:t>
            </a:r>
            <a:r>
              <a:rPr lang="en-US" sz="3600" u="sng" dirty="0">
                <a:solidFill>
                  <a:srgbClr val="FF0000"/>
                </a:solidFill>
              </a:rPr>
              <a:t>340 g</a:t>
            </a:r>
          </a:p>
          <a:p>
            <a:endParaRPr lang="en-US" dirty="0"/>
          </a:p>
        </p:txBody>
      </p:sp>
      <p:pic>
        <p:nvPicPr>
          <p:cNvPr id="3074" name="Picture 2" descr="Empty beaker and beaker with water (line) - Stock Illustration [69388023] -  PIXTA">
            <a:extLst>
              <a:ext uri="{FF2B5EF4-FFF2-40B4-BE49-F238E27FC236}">
                <a16:creationId xmlns:a16="http://schemas.microsoft.com/office/drawing/2014/main" id="{F7F649B1-97F7-797E-E807-5BD8ED1F1E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21" b="13592"/>
          <a:stretch/>
        </p:blipFill>
        <p:spPr bwMode="auto">
          <a:xfrm>
            <a:off x="0" y="182880"/>
            <a:ext cx="6916449" cy="324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126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75F34-0558-4E66-9ECF-EE6E02045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E10B1-AEA9-4CE7-84D0-DF78FDEBC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b="1" dirty="0"/>
              <a:t>Definition</a:t>
            </a:r>
            <a:r>
              <a:rPr lang="en-US" dirty="0"/>
              <a:t> of Mass? </a:t>
            </a:r>
          </a:p>
          <a:p>
            <a:r>
              <a:rPr lang="en-US" dirty="0"/>
              <a:t>What </a:t>
            </a:r>
            <a:r>
              <a:rPr lang="en-US" b="1" dirty="0"/>
              <a:t>Unit</a:t>
            </a:r>
            <a:r>
              <a:rPr lang="en-US" dirty="0"/>
              <a:t>s are used when measuring mass?</a:t>
            </a:r>
          </a:p>
          <a:p>
            <a:r>
              <a:rPr lang="en-US" dirty="0"/>
              <a:t>What </a:t>
            </a:r>
            <a:r>
              <a:rPr lang="en-US" b="1" dirty="0"/>
              <a:t>Equipment</a:t>
            </a:r>
            <a:r>
              <a:rPr lang="en-US" dirty="0"/>
              <a:t> is used to measure mass? </a:t>
            </a:r>
          </a:p>
          <a:p>
            <a:r>
              <a:rPr lang="en-US" dirty="0"/>
              <a:t>Describe how is mass different than weight.</a:t>
            </a:r>
          </a:p>
          <a:p>
            <a:r>
              <a:rPr lang="en-US" dirty="0"/>
              <a:t>Which weighs more, a kilogram of feathers or </a:t>
            </a:r>
            <a:r>
              <a:rPr lang="en-US"/>
              <a:t>a kilogram of lead?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15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0224D-794D-464B-910C-33C64713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Before Starting: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2A1D1-59EC-4FC4-9C09-C44DAC458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cs typeface="Calibri"/>
              </a:rPr>
              <a:t>Proper handling: two hands, one stabilizing the pan</a:t>
            </a:r>
          </a:p>
          <a:p>
            <a:r>
              <a:rPr lang="en-US" dirty="0">
                <a:cs typeface="Calibri"/>
              </a:rPr>
              <a:t>Flat surface</a:t>
            </a:r>
          </a:p>
          <a:p>
            <a:r>
              <a:rPr lang="en-US" dirty="0">
                <a:cs typeface="Calibri"/>
              </a:rPr>
              <a:t>Zero using adjustment knob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Using: </a:t>
            </a:r>
          </a:p>
          <a:p>
            <a:r>
              <a:rPr lang="en-US" dirty="0">
                <a:cs typeface="Calibri"/>
              </a:rPr>
              <a:t>Start with heaviest rider: slide until too heavy, then back one. Must be in groove.</a:t>
            </a:r>
          </a:p>
          <a:p>
            <a:r>
              <a:rPr lang="en-US" dirty="0">
                <a:cs typeface="Calibri"/>
              </a:rPr>
              <a:t>Continue with next heaviest rider. </a:t>
            </a:r>
          </a:p>
          <a:p>
            <a:r>
              <a:rPr lang="en-US" i="1" dirty="0">
                <a:solidFill>
                  <a:srgbClr val="FF0000"/>
                </a:solidFill>
                <a:cs typeface="Calibri"/>
              </a:rPr>
              <a:t>Each beaker is different</a:t>
            </a:r>
          </a:p>
          <a:p>
            <a:r>
              <a:rPr lang="en-US" i="1" dirty="0">
                <a:solidFill>
                  <a:srgbClr val="FF0000"/>
                </a:solidFill>
                <a:cs typeface="Calibri"/>
              </a:rPr>
              <a:t>Review measuring liquids</a:t>
            </a:r>
          </a:p>
          <a:p>
            <a:r>
              <a:rPr lang="en-US" i="1" dirty="0">
                <a:solidFill>
                  <a:srgbClr val="FF0000"/>
                </a:solidFill>
                <a:cs typeface="Calibri"/>
              </a:rPr>
              <a:t>Review metric conversion</a:t>
            </a:r>
          </a:p>
        </p:txBody>
      </p:sp>
    </p:spTree>
    <p:extLst>
      <p:ext uri="{BB962C8B-B14F-4D97-AF65-F5344CB8AC3E}">
        <p14:creationId xmlns:p14="http://schemas.microsoft.com/office/powerpoint/2010/main" val="2000006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B9AA2-EDFB-D515-94DC-35881A6E6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8ACA7-230D-1F54-E36D-657F50D29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weighs more, a kilogram of feathers or kilogram of </a:t>
            </a:r>
            <a:r>
              <a:rPr lang="en-CA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bricks? Ju</a:t>
            </a: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stify your answer.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1026" name="Picture 2" descr="Which weighs more, a pound of feathers, or a pound of bricks? - ppt video  online download">
            <a:extLst>
              <a:ext uri="{FF2B5EF4-FFF2-40B4-BE49-F238E27FC236}">
                <a16:creationId xmlns:a16="http://schemas.microsoft.com/office/drawing/2014/main" id="{9682257C-D0E6-A4BA-B9F0-0788A57E9C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56623" r="11602"/>
          <a:stretch/>
        </p:blipFill>
        <p:spPr bwMode="auto">
          <a:xfrm>
            <a:off x="2446316" y="3883230"/>
            <a:ext cx="7053943" cy="2974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41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2C0DC-9032-493F-995E-5EC8C8F8E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17EEA-0E35-4163-B77E-1C46C4E86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78497" cy="4351338"/>
          </a:xfrm>
        </p:spPr>
        <p:txBody>
          <a:bodyPr/>
          <a:lstStyle/>
          <a:p>
            <a:r>
              <a:rPr lang="en-US" sz="3600" dirty="0"/>
              <a:t>Definition: The amount of </a:t>
            </a:r>
            <a:r>
              <a:rPr lang="en-US" sz="3600" b="1" u="sng" dirty="0"/>
              <a:t>matter </a:t>
            </a:r>
            <a:r>
              <a:rPr lang="en-US" sz="3600" dirty="0"/>
              <a:t>a substance is made of.</a:t>
            </a:r>
            <a:endParaRPr lang="en-CA" sz="3600" dirty="0"/>
          </a:p>
          <a:p>
            <a:r>
              <a:rPr lang="en-CA" sz="3600" dirty="0"/>
              <a:t>Units: </a:t>
            </a:r>
            <a:r>
              <a:rPr lang="en-US" sz="3600" b="1" u="sng" dirty="0"/>
              <a:t>grams</a:t>
            </a:r>
            <a:r>
              <a:rPr lang="en-US" sz="3600" b="1" dirty="0"/>
              <a:t> </a:t>
            </a:r>
            <a:r>
              <a:rPr lang="en-US" sz="3600" dirty="0"/>
              <a:t>(g) or </a:t>
            </a:r>
            <a:r>
              <a:rPr lang="en-US" sz="3600" b="1" u="sng" dirty="0"/>
              <a:t>kilograms</a:t>
            </a:r>
            <a:r>
              <a:rPr lang="en-US" sz="3600" dirty="0"/>
              <a:t> (kg).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1000g = 1 kg</a:t>
            </a:r>
          </a:p>
          <a:p>
            <a:r>
              <a:rPr lang="en-US" sz="3600" dirty="0">
                <a:solidFill>
                  <a:srgbClr val="FF0000"/>
                </a:solidFill>
              </a:rPr>
              <a:t>1000mg = 1 g</a:t>
            </a:r>
            <a:endParaRPr lang="en-CA" sz="3600" dirty="0">
              <a:solidFill>
                <a:srgbClr val="FF0000"/>
              </a:solidFill>
            </a:endParaRPr>
          </a:p>
          <a:p>
            <a:pPr lvl="0"/>
            <a:r>
              <a:rPr lang="en-US" sz="3600" dirty="0"/>
              <a:t>Mass is different than WEIGHT</a:t>
            </a:r>
            <a:endParaRPr lang="en-CA" sz="3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045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2C0DC-9032-493F-995E-5EC8C8F8E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17EEA-0E35-4163-B77E-1C46C4E86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Weight is the force of </a:t>
            </a:r>
            <a:r>
              <a:rPr lang="en-CA" sz="3600" b="1" u="sng" dirty="0"/>
              <a:t>gravity </a:t>
            </a:r>
            <a:r>
              <a:rPr lang="en-CA" sz="3600" dirty="0"/>
              <a:t>pulling on an object</a:t>
            </a:r>
          </a:p>
          <a:p>
            <a:r>
              <a:rPr lang="en-CA" sz="3600" dirty="0"/>
              <a:t>Weight is measured in </a:t>
            </a:r>
            <a:r>
              <a:rPr lang="en-CA" sz="3600" b="1" u="sng" dirty="0"/>
              <a:t>NEWTONS </a:t>
            </a:r>
            <a:r>
              <a:rPr lang="en-CA" sz="3600" dirty="0"/>
              <a:t>(N)</a:t>
            </a:r>
          </a:p>
          <a:p>
            <a:r>
              <a:rPr lang="en-CA" sz="3600" dirty="0"/>
              <a:t>Weight is </a:t>
            </a:r>
            <a:r>
              <a:rPr lang="en-CA" sz="3600" b="1" u="sng" dirty="0"/>
              <a:t>LOWER</a:t>
            </a:r>
            <a:r>
              <a:rPr lang="en-CA" sz="3600" dirty="0"/>
              <a:t> on the moon since the moon’s gravitational pull is 1/6  of Earth’s</a:t>
            </a:r>
          </a:p>
        </p:txBody>
      </p:sp>
    </p:spTree>
    <p:extLst>
      <p:ext uri="{BB962C8B-B14F-4D97-AF65-F5344CB8AC3E}">
        <p14:creationId xmlns:p14="http://schemas.microsoft.com/office/powerpoint/2010/main" val="969013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2C0DC-9032-493F-995E-5EC8C8F8E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Equipment: </a:t>
            </a:r>
            <a:r>
              <a:rPr lang="en-US" b="1" u="sng" dirty="0"/>
              <a:t>TRIPLE BEAM BALANCE</a:t>
            </a:r>
          </a:p>
        </p:txBody>
      </p:sp>
      <p:pic>
        <p:nvPicPr>
          <p:cNvPr id="1026" name="Picture 2" descr="Image result for triple beam balance">
            <a:extLst>
              <a:ext uri="{FF2B5EF4-FFF2-40B4-BE49-F238E27FC236}">
                <a16:creationId xmlns:a16="http://schemas.microsoft.com/office/drawing/2014/main" id="{195A6623-5620-43E3-9E23-CD0FD8498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4268788" cy="42687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82251-4722-AA19-1EB1-58F09530F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Label your diagram</a:t>
            </a:r>
          </a:p>
        </p:txBody>
      </p:sp>
    </p:spTree>
    <p:extLst>
      <p:ext uri="{BB962C8B-B14F-4D97-AF65-F5344CB8AC3E}">
        <p14:creationId xmlns:p14="http://schemas.microsoft.com/office/powerpoint/2010/main" val="305905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DB858-9D5C-458F-8C4B-30D061C2E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By: Tanya Holder 2009 Williams IB Middle Magnet School. - ppt download">
            <a:extLst>
              <a:ext uri="{FF2B5EF4-FFF2-40B4-BE49-F238E27FC236}">
                <a16:creationId xmlns:a16="http://schemas.microsoft.com/office/drawing/2014/main" id="{63695EC3-8230-4BB1-AF76-67A82C527C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3" t="22513" r="7010" b="10779"/>
          <a:stretch/>
        </p:blipFill>
        <p:spPr bwMode="auto">
          <a:xfrm>
            <a:off x="199478" y="0"/>
            <a:ext cx="11793043" cy="649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602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96B88-78A6-64EB-4F70-EB49B7FDF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Triple Beam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F8523-2CA9-EF39-CE5A-EF02FA81B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Place on a flat surface</a:t>
            </a:r>
          </a:p>
          <a:p>
            <a:r>
              <a:rPr lang="en-US" dirty="0">
                <a:solidFill>
                  <a:schemeClr val="accent1"/>
                </a:solidFill>
              </a:rPr>
              <a:t>Check if </a:t>
            </a:r>
            <a:r>
              <a:rPr lang="en-US" dirty="0" err="1">
                <a:solidFill>
                  <a:schemeClr val="accent1"/>
                </a:solidFill>
              </a:rPr>
              <a:t>ZEROed</a:t>
            </a:r>
            <a:r>
              <a:rPr lang="en-US" dirty="0">
                <a:solidFill>
                  <a:schemeClr val="accent1"/>
                </a:solidFill>
              </a:rPr>
              <a:t>. Adjust if necessary.</a:t>
            </a:r>
          </a:p>
          <a:p>
            <a:r>
              <a:rPr lang="en-US" dirty="0">
                <a:solidFill>
                  <a:schemeClr val="accent1"/>
                </a:solidFill>
              </a:rPr>
              <a:t>Place solid object on pan</a:t>
            </a:r>
          </a:p>
          <a:p>
            <a:r>
              <a:rPr lang="en-US" dirty="0">
                <a:solidFill>
                  <a:schemeClr val="accent1"/>
                </a:solidFill>
              </a:rPr>
              <a:t>Start with biggest rider: slide until bar touches bottom, then move back one notch</a:t>
            </a:r>
          </a:p>
          <a:p>
            <a:r>
              <a:rPr lang="en-US" dirty="0">
                <a:solidFill>
                  <a:schemeClr val="accent1"/>
                </a:solidFill>
              </a:rPr>
              <a:t>Then move next rider, </a:t>
            </a:r>
            <a:r>
              <a:rPr lang="en-US" dirty="0" err="1">
                <a:solidFill>
                  <a:schemeClr val="accent1"/>
                </a:solidFill>
              </a:rPr>
              <a:t>etc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Never put wet objects directly on pan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1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2C0DC-9032-493F-995E-5EC8C8F8E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9913" cy="1339940"/>
          </a:xfrm>
        </p:spPr>
        <p:txBody>
          <a:bodyPr/>
          <a:lstStyle/>
          <a:p>
            <a:r>
              <a:rPr lang="en-CA" dirty="0"/>
              <a:t>MEASURING MASS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17EEA-0E35-4163-B77E-1C46C4E86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sz="3600" dirty="0"/>
              <a:t>When measuring mass of </a:t>
            </a:r>
            <a:r>
              <a:rPr lang="en-CA" sz="3600" b="1" u="sng" dirty="0"/>
              <a:t>solids</a:t>
            </a:r>
            <a:r>
              <a:rPr lang="en-CA" sz="3600" dirty="0"/>
              <a:t>, it can be placed directly on the pan:</a:t>
            </a:r>
          </a:p>
          <a:p>
            <a:endParaRPr lang="en-CA" dirty="0"/>
          </a:p>
        </p:txBody>
      </p:sp>
      <p:pic>
        <p:nvPicPr>
          <p:cNvPr id="4" name="Picture 3" descr="Image result for measuring mass triple beam balance">
            <a:extLst>
              <a:ext uri="{FF2B5EF4-FFF2-40B4-BE49-F238E27FC236}">
                <a16:creationId xmlns:a16="http://schemas.microsoft.com/office/drawing/2014/main" id="{F378CCF2-6E18-47CF-A85C-44A95904884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99" b="10633"/>
          <a:stretch/>
        </p:blipFill>
        <p:spPr bwMode="auto">
          <a:xfrm>
            <a:off x="2103923" y="3658042"/>
            <a:ext cx="7270115" cy="25673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28353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6A35D-43C8-49C6-8A99-755CEAA1F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Reading Mass:  What is the mass of the rock?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BBD9C-ACE1-4C88-8CDA-5A9DF3FBE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</p:txBody>
      </p:sp>
      <p:pic>
        <p:nvPicPr>
          <p:cNvPr id="5" name="Picture 4" descr="Image result for measuring mass triple beam balance">
            <a:extLst>
              <a:ext uri="{FF2B5EF4-FFF2-40B4-BE49-F238E27FC236}">
                <a16:creationId xmlns:a16="http://schemas.microsoft.com/office/drawing/2014/main" id="{6B55E447-7398-42CC-8BB3-65931792337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39"/>
          <a:stretch/>
        </p:blipFill>
        <p:spPr bwMode="auto">
          <a:xfrm>
            <a:off x="3369130" y="1372041"/>
            <a:ext cx="7270115" cy="54857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6123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400</Words>
  <Application>Microsoft Office PowerPoint</Application>
  <PresentationFormat>Widescreen</PresentationFormat>
  <Paragraphs>59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Measuring Matter</vt:lpstr>
      <vt:lpstr>Question</vt:lpstr>
      <vt:lpstr>MASS </vt:lpstr>
      <vt:lpstr>WEIGHT</vt:lpstr>
      <vt:lpstr>Equipment: TRIPLE BEAM BALANCE</vt:lpstr>
      <vt:lpstr>PowerPoint Presentation</vt:lpstr>
      <vt:lpstr>Using the Triple Beam Balance</vt:lpstr>
      <vt:lpstr>MEASURING MASS :</vt:lpstr>
      <vt:lpstr>Reading Mass:  What is the mass of the rock? </vt:lpstr>
      <vt:lpstr>Reading the Mass</vt:lpstr>
      <vt:lpstr>PowerPoint Presentation</vt:lpstr>
      <vt:lpstr>MASS OF LIQUIDS</vt:lpstr>
      <vt:lpstr>Example</vt:lpstr>
      <vt:lpstr>Example</vt:lpstr>
      <vt:lpstr>Check your understanding</vt:lpstr>
      <vt:lpstr>Before Starting: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Matter</dc:title>
  <dc:creator>Tammy Wilson</dc:creator>
  <cp:lastModifiedBy>Tammy Wilson</cp:lastModifiedBy>
  <cp:revision>73</cp:revision>
  <dcterms:created xsi:type="dcterms:W3CDTF">2019-10-05T18:55:17Z</dcterms:created>
  <dcterms:modified xsi:type="dcterms:W3CDTF">2023-11-17T19:01:24Z</dcterms:modified>
</cp:coreProperties>
</file>