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319" r:id="rId3"/>
    <p:sldId id="257" r:id="rId4"/>
    <p:sldId id="258" r:id="rId5"/>
    <p:sldId id="259" r:id="rId6"/>
    <p:sldId id="260" r:id="rId7"/>
    <p:sldId id="262" r:id="rId8"/>
    <p:sldId id="353" r:id="rId9"/>
    <p:sldId id="349" r:id="rId10"/>
    <p:sldId id="261" r:id="rId11"/>
    <p:sldId id="343" r:id="rId12"/>
    <p:sldId id="331" r:id="rId13"/>
    <p:sldId id="354" r:id="rId14"/>
    <p:sldId id="355" r:id="rId15"/>
    <p:sldId id="356" r:id="rId16"/>
    <p:sldId id="357" r:id="rId17"/>
    <p:sldId id="344" r:id="rId18"/>
    <p:sldId id="345" r:id="rId19"/>
    <p:sldId id="264" r:id="rId20"/>
    <p:sldId id="346" r:id="rId21"/>
    <p:sldId id="330" r:id="rId22"/>
    <p:sldId id="347" r:id="rId23"/>
    <p:sldId id="348" r:id="rId24"/>
    <p:sldId id="329" r:id="rId25"/>
    <p:sldId id="358" r:id="rId26"/>
    <p:sldId id="359" r:id="rId27"/>
    <p:sldId id="351" r:id="rId28"/>
    <p:sldId id="352" r:id="rId29"/>
    <p:sldId id="342" r:id="rId30"/>
    <p:sldId id="332" r:id="rId31"/>
    <p:sldId id="341" r:id="rId32"/>
    <p:sldId id="32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8" autoAdjust="0"/>
    <p:restoredTop sz="94660"/>
  </p:normalViewPr>
  <p:slideViewPr>
    <p:cSldViewPr snapToGrid="0">
      <p:cViewPr varScale="1">
        <p:scale>
          <a:sx n="40" d="100"/>
          <a:sy n="40" d="100"/>
        </p:scale>
        <p:origin x="54" y="444"/>
      </p:cViewPr>
      <p:guideLst/>
    </p:cSldViewPr>
  </p:slideViewPr>
  <p:notesTextViewPr>
    <p:cViewPr>
      <p:scale>
        <a:sx n="1" d="1"/>
        <a:sy n="1" d="1"/>
      </p:scale>
      <p:origin x="0" y="0"/>
    </p:cViewPr>
  </p:notesTextViewPr>
  <p:notesViewPr>
    <p:cSldViewPr snapToGrid="0">
      <p:cViewPr varScale="1">
        <p:scale>
          <a:sx n="48" d="100"/>
          <a:sy n="48" d="100"/>
        </p:scale>
        <p:origin x="85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Windows Live" clId="Web-{844A1F2B-A405-49C3-AEDE-A9E580392BAC}"/>
    <pc:docChg chg="modSld">
      <pc:chgData name="Tammy Wilson" userId="e3b55da62d900d7c" providerId="Windows Live" clId="Web-{844A1F2B-A405-49C3-AEDE-A9E580392BAC}" dt="2018-12-12T23:23:00.455" v="20" actId="20577"/>
      <pc:docMkLst>
        <pc:docMk/>
      </pc:docMkLst>
      <pc:sldChg chg="modSp">
        <pc:chgData name="Tammy Wilson" userId="e3b55da62d900d7c" providerId="Windows Live" clId="Web-{844A1F2B-A405-49C3-AEDE-A9E580392BAC}" dt="2018-12-12T23:10:28.655" v="6" actId="20577"/>
        <pc:sldMkLst>
          <pc:docMk/>
          <pc:sldMk cId="1548941383" sldId="263"/>
        </pc:sldMkLst>
        <pc:spChg chg="mod">
          <ac:chgData name="Tammy Wilson" userId="e3b55da62d900d7c" providerId="Windows Live" clId="Web-{844A1F2B-A405-49C3-AEDE-A9E580392BAC}" dt="2018-12-12T23:10:28.655" v="6" actId="20577"/>
          <ac:spMkLst>
            <pc:docMk/>
            <pc:sldMk cId="1548941383" sldId="263"/>
            <ac:spMk id="3" creationId="{9E486312-8798-4DCD-AE37-BE53B58B3CF7}"/>
          </ac:spMkLst>
        </pc:spChg>
      </pc:sldChg>
      <pc:sldChg chg="modNotes">
        <pc:chgData name="Tammy Wilson" userId="e3b55da62d900d7c" providerId="Windows Live" clId="Web-{844A1F2B-A405-49C3-AEDE-A9E580392BAC}" dt="2018-12-12T23:19:53.056" v="12" actId="20577"/>
        <pc:sldMkLst>
          <pc:docMk/>
          <pc:sldMk cId="89738186" sldId="276"/>
        </pc:sldMkLst>
      </pc:sldChg>
      <pc:sldChg chg="modSp">
        <pc:chgData name="Tammy Wilson" userId="e3b55da62d900d7c" providerId="Windows Live" clId="Web-{844A1F2B-A405-49C3-AEDE-A9E580392BAC}" dt="2018-12-12T23:23:00.455" v="19" actId="20577"/>
        <pc:sldMkLst>
          <pc:docMk/>
          <pc:sldMk cId="1306495354" sldId="280"/>
        </pc:sldMkLst>
        <pc:spChg chg="mod">
          <ac:chgData name="Tammy Wilson" userId="e3b55da62d900d7c" providerId="Windows Live" clId="Web-{844A1F2B-A405-49C3-AEDE-A9E580392BAC}" dt="2018-12-12T23:23:00.455" v="19" actId="20577"/>
          <ac:spMkLst>
            <pc:docMk/>
            <pc:sldMk cId="1306495354" sldId="280"/>
            <ac:spMk id="9219" creationId="{E90FD56B-3467-43C7-9113-7D66B7644177}"/>
          </ac:spMkLst>
        </pc:spChg>
      </pc:sldChg>
    </pc:docChg>
  </pc:docChgLst>
  <pc:docChgLst>
    <pc:chgData name="Tammy Wilson" userId="e3b55da62d900d7c" providerId="Windows Live" clId="Web-{EE05C3EC-087A-4729-BB4F-F0357AD151AC}"/>
    <pc:docChg chg="modSld">
      <pc:chgData name="Tammy Wilson" userId="e3b55da62d900d7c" providerId="Windows Live" clId="Web-{EE05C3EC-087A-4729-BB4F-F0357AD151AC}" dt="2019-01-10T18:35:18.265" v="135" actId="20577"/>
      <pc:docMkLst>
        <pc:docMk/>
      </pc:docMkLst>
      <pc:sldChg chg="modSp">
        <pc:chgData name="Tammy Wilson" userId="e3b55da62d900d7c" providerId="Windows Live" clId="Web-{EE05C3EC-087A-4729-BB4F-F0357AD151AC}" dt="2019-01-10T18:35:18.265" v="134" actId="20577"/>
        <pc:sldMkLst>
          <pc:docMk/>
          <pc:sldMk cId="1838749745" sldId="325"/>
        </pc:sldMkLst>
        <pc:spChg chg="mod">
          <ac:chgData name="Tammy Wilson" userId="e3b55da62d900d7c" providerId="Windows Live" clId="Web-{EE05C3EC-087A-4729-BB4F-F0357AD151AC}" dt="2019-01-10T18:35:18.265" v="134" actId="20577"/>
          <ac:spMkLst>
            <pc:docMk/>
            <pc:sldMk cId="1838749745" sldId="325"/>
            <ac:spMk id="3" creationId="{98AEDC2F-EC19-46B5-A837-BAF74EBBBB4B}"/>
          </ac:spMkLst>
        </pc:spChg>
      </pc:sldChg>
      <pc:sldChg chg="modSp">
        <pc:chgData name="Tammy Wilson" userId="e3b55da62d900d7c" providerId="Windows Live" clId="Web-{EE05C3EC-087A-4729-BB4F-F0357AD151AC}" dt="2019-01-10T18:34:13.687" v="60" actId="20577"/>
        <pc:sldMkLst>
          <pc:docMk/>
          <pc:sldMk cId="1737419481" sldId="336"/>
        </pc:sldMkLst>
        <pc:spChg chg="mod">
          <ac:chgData name="Tammy Wilson" userId="e3b55da62d900d7c" providerId="Windows Live" clId="Web-{EE05C3EC-087A-4729-BB4F-F0357AD151AC}" dt="2019-01-10T18:34:13.687" v="60" actId="20577"/>
          <ac:spMkLst>
            <pc:docMk/>
            <pc:sldMk cId="1737419481" sldId="336"/>
            <ac:spMk id="2" creationId="{C95A4296-7411-471E-8999-752A12B5B378}"/>
          </ac:spMkLst>
        </pc:spChg>
        <pc:picChg chg="mod">
          <ac:chgData name="Tammy Wilson" userId="e3b55da62d900d7c" providerId="Windows Live" clId="Web-{EE05C3EC-087A-4729-BB4F-F0357AD151AC}" dt="2019-01-10T18:33:33.702" v="27" actId="1076"/>
          <ac:picMkLst>
            <pc:docMk/>
            <pc:sldMk cId="1737419481" sldId="336"/>
            <ac:picMk id="3" creationId="{A490E07E-3A43-4F8D-BE27-1DFBCE098FE8}"/>
          </ac:picMkLst>
        </pc:picChg>
      </pc:sldChg>
    </pc:docChg>
  </pc:docChgLst>
  <pc:docChgLst>
    <pc:chgData name="Tammy Wilson" userId="e3b55da62d900d7c" providerId="Windows Live" clId="Web-{D6349B09-2B73-4D35-B7E7-B2144DA53FD2}"/>
    <pc:docChg chg="addSld modSld sldOrd">
      <pc:chgData name="Tammy Wilson" userId="e3b55da62d900d7c" providerId="Windows Live" clId="Web-{D6349B09-2B73-4D35-B7E7-B2144DA53FD2}" dt="2018-12-21T18:51:05.809" v="256"/>
      <pc:docMkLst>
        <pc:docMk/>
      </pc:docMkLst>
      <pc:sldChg chg="ord">
        <pc:chgData name="Tammy Wilson" userId="e3b55da62d900d7c" providerId="Windows Live" clId="Web-{D6349B09-2B73-4D35-B7E7-B2144DA53FD2}" dt="2018-12-21T18:51:05.809" v="256"/>
        <pc:sldMkLst>
          <pc:docMk/>
          <pc:sldMk cId="105701968" sldId="262"/>
        </pc:sldMkLst>
      </pc:sldChg>
      <pc:sldChg chg="modSp">
        <pc:chgData name="Tammy Wilson" userId="e3b55da62d900d7c" providerId="Windows Live" clId="Web-{D6349B09-2B73-4D35-B7E7-B2144DA53FD2}" dt="2018-12-21T18:48:56.792" v="139" actId="1076"/>
        <pc:sldMkLst>
          <pc:docMk/>
          <pc:sldMk cId="451090603" sldId="332"/>
        </pc:sldMkLst>
        <pc:spChg chg="mod">
          <ac:chgData name="Tammy Wilson" userId="e3b55da62d900d7c" providerId="Windows Live" clId="Web-{D6349B09-2B73-4D35-B7E7-B2144DA53FD2}" dt="2018-12-21T18:48:53.152" v="135" actId="20577"/>
          <ac:spMkLst>
            <pc:docMk/>
            <pc:sldMk cId="451090603" sldId="332"/>
            <ac:spMk id="3" creationId="{6AFD1A11-B993-4036-9E66-6540B27C72FA}"/>
          </ac:spMkLst>
        </pc:spChg>
        <pc:picChg chg="mod">
          <ac:chgData name="Tammy Wilson" userId="e3b55da62d900d7c" providerId="Windows Live" clId="Web-{D6349B09-2B73-4D35-B7E7-B2144DA53FD2}" dt="2018-12-21T18:48:56.792" v="139" actId="1076"/>
          <ac:picMkLst>
            <pc:docMk/>
            <pc:sldMk cId="451090603" sldId="332"/>
            <ac:picMk id="4" creationId="{D29858FA-FF2B-4766-B6B7-F105F3120845}"/>
          </ac:picMkLst>
        </pc:picChg>
      </pc:sldChg>
      <pc:sldChg chg="modSp add replId">
        <pc:chgData name="Tammy Wilson" userId="e3b55da62d900d7c" providerId="Windows Live" clId="Web-{D6349B09-2B73-4D35-B7E7-B2144DA53FD2}" dt="2018-12-21T18:51:04.496" v="254" actId="20577"/>
        <pc:sldMkLst>
          <pc:docMk/>
          <pc:sldMk cId="1381971969" sldId="341"/>
        </pc:sldMkLst>
        <pc:spChg chg="mod">
          <ac:chgData name="Tammy Wilson" userId="e3b55da62d900d7c" providerId="Windows Live" clId="Web-{D6349B09-2B73-4D35-B7E7-B2144DA53FD2}" dt="2018-12-21T18:46:17.386" v="34" actId="20577"/>
          <ac:spMkLst>
            <pc:docMk/>
            <pc:sldMk cId="1381971969" sldId="341"/>
            <ac:spMk id="2" creationId="{E0558DB6-FA03-4F69-9881-5BB40328A168}"/>
          </ac:spMkLst>
        </pc:spChg>
        <pc:spChg chg="mod">
          <ac:chgData name="Tammy Wilson" userId="e3b55da62d900d7c" providerId="Windows Live" clId="Web-{D6349B09-2B73-4D35-B7E7-B2144DA53FD2}" dt="2018-12-21T18:51:04.496" v="254" actId="20577"/>
          <ac:spMkLst>
            <pc:docMk/>
            <pc:sldMk cId="1381971969" sldId="341"/>
            <ac:spMk id="3" creationId="{6AFD1A11-B993-4036-9E66-6540B27C72FA}"/>
          </ac:spMkLst>
        </pc:spChg>
        <pc:picChg chg="mod">
          <ac:chgData name="Tammy Wilson" userId="e3b55da62d900d7c" providerId="Windows Live" clId="Web-{D6349B09-2B73-4D35-B7E7-B2144DA53FD2}" dt="2018-12-21T18:49:03.980" v="141" actId="1076"/>
          <ac:picMkLst>
            <pc:docMk/>
            <pc:sldMk cId="1381971969" sldId="341"/>
            <ac:picMk id="4" creationId="{D29858FA-FF2B-4766-B6B7-F105F3120845}"/>
          </ac:picMkLst>
        </pc:picChg>
      </pc:sldChg>
    </pc:docChg>
  </pc:docChgLst>
  <pc:docChgLst>
    <pc:chgData name="Tammy Wilson" userId="e3b55da62d900d7c" providerId="Windows Live" clId="Web-{B1970584-E4BC-471C-B5BD-2E617138E587}"/>
    <pc:docChg chg="modSld">
      <pc:chgData name="Tammy Wilson" userId="e3b55da62d900d7c" providerId="Windows Live" clId="Web-{B1970584-E4BC-471C-B5BD-2E617138E587}" dt="2018-12-11T18:50:26.960" v="5" actId="20577"/>
      <pc:docMkLst>
        <pc:docMk/>
      </pc:docMkLst>
      <pc:sldChg chg="modSp">
        <pc:chgData name="Tammy Wilson" userId="e3b55da62d900d7c" providerId="Windows Live" clId="Web-{B1970584-E4BC-471C-B5BD-2E617138E587}" dt="2018-12-11T18:50:26.960" v="4" actId="20577"/>
        <pc:sldMkLst>
          <pc:docMk/>
          <pc:sldMk cId="1108891392" sldId="258"/>
        </pc:sldMkLst>
        <pc:spChg chg="mod">
          <ac:chgData name="Tammy Wilson" userId="e3b55da62d900d7c" providerId="Windows Live" clId="Web-{B1970584-E4BC-471C-B5BD-2E617138E587}" dt="2018-12-11T18:50:26.960" v="4" actId="20577"/>
          <ac:spMkLst>
            <pc:docMk/>
            <pc:sldMk cId="1108891392" sldId="258"/>
            <ac:spMk id="3" creationId="{9E486312-8798-4DCD-AE37-BE53B58B3CF7}"/>
          </ac:spMkLst>
        </pc:spChg>
      </pc:sldChg>
    </pc:docChg>
  </pc:docChgLst>
  <pc:docChgLst>
    <pc:chgData name="Tammy Wilson" userId="e3b55da62d900d7c" providerId="LiveId" clId="{E9FE4B37-347B-4113-B5B1-B84349A4C67E}"/>
    <pc:docChg chg="undo custSel addSld delSld modSld sldOrd">
      <pc:chgData name="Tammy Wilson" userId="e3b55da62d900d7c" providerId="LiveId" clId="{E9FE4B37-347B-4113-B5B1-B84349A4C67E}" dt="2018-11-17T21:28:40.276" v="6714" actId="20577"/>
      <pc:docMkLst>
        <pc:docMk/>
      </pc:docMkLst>
      <pc:sldChg chg="modSp">
        <pc:chgData name="Tammy Wilson" userId="e3b55da62d900d7c" providerId="LiveId" clId="{E9FE4B37-347B-4113-B5B1-B84349A4C67E}" dt="2018-11-11T23:42:56.010" v="5468" actId="115"/>
        <pc:sldMkLst>
          <pc:docMk/>
          <pc:sldMk cId="4188265160" sldId="257"/>
        </pc:sldMkLst>
        <pc:spChg chg="mod">
          <ac:chgData name="Tammy Wilson" userId="e3b55da62d900d7c" providerId="LiveId" clId="{E9FE4B37-347B-4113-B5B1-B84349A4C67E}" dt="2018-11-11T23:42:45.002" v="5467" actId="20577"/>
          <ac:spMkLst>
            <pc:docMk/>
            <pc:sldMk cId="4188265160" sldId="257"/>
            <ac:spMk id="2" creationId="{1718997D-8ED2-48E0-9B35-6B590255010B}"/>
          </ac:spMkLst>
        </pc:spChg>
        <pc:spChg chg="mod">
          <ac:chgData name="Tammy Wilson" userId="e3b55da62d900d7c" providerId="LiveId" clId="{E9FE4B37-347B-4113-B5B1-B84349A4C67E}" dt="2018-11-11T23:42:56.010" v="5468" actId="115"/>
          <ac:spMkLst>
            <pc:docMk/>
            <pc:sldMk cId="4188265160" sldId="257"/>
            <ac:spMk id="3" creationId="{5020E9E4-68DD-4228-AFED-04836D681F64}"/>
          </ac:spMkLst>
        </pc:spChg>
      </pc:sldChg>
      <pc:sldChg chg="addSp delSp modSp">
        <pc:chgData name="Tammy Wilson" userId="e3b55da62d900d7c" providerId="LiveId" clId="{E9FE4B37-347B-4113-B5B1-B84349A4C67E}" dt="2018-11-12T01:45:01.847" v="6029" actId="20577"/>
        <pc:sldMkLst>
          <pc:docMk/>
          <pc:sldMk cId="1108891392" sldId="258"/>
        </pc:sldMkLst>
        <pc:spChg chg="mod">
          <ac:chgData name="Tammy Wilson" userId="e3b55da62d900d7c" providerId="LiveId" clId="{E9FE4B37-347B-4113-B5B1-B84349A4C67E}" dt="2018-11-12T01:45:01.847" v="6029" actId="20577"/>
          <ac:spMkLst>
            <pc:docMk/>
            <pc:sldMk cId="1108891392" sldId="258"/>
            <ac:spMk id="3" creationId="{9E486312-8798-4DCD-AE37-BE53B58B3CF7}"/>
          </ac:spMkLst>
        </pc:spChg>
        <pc:picChg chg="add mod">
          <ac:chgData name="Tammy Wilson" userId="e3b55da62d900d7c" providerId="LiveId" clId="{E9FE4B37-347B-4113-B5B1-B84349A4C67E}" dt="2018-10-28T19:42:56.958" v="4266" actId="1076"/>
          <ac:picMkLst>
            <pc:docMk/>
            <pc:sldMk cId="1108891392" sldId="258"/>
            <ac:picMk id="5" creationId="{5F379D14-CA63-460F-8C8F-D93B85581B32}"/>
          </ac:picMkLst>
        </pc:picChg>
        <pc:picChg chg="del">
          <ac:chgData name="Tammy Wilson" userId="e3b55da62d900d7c" providerId="LiveId" clId="{E9FE4B37-347B-4113-B5B1-B84349A4C67E}" dt="2018-10-28T05:46:02.500" v="371" actId="478"/>
          <ac:picMkLst>
            <pc:docMk/>
            <pc:sldMk cId="1108891392" sldId="258"/>
            <ac:picMk id="1026" creationId="{97417412-4149-4A60-9D40-0319F795B086}"/>
          </ac:picMkLst>
        </pc:picChg>
      </pc:sldChg>
      <pc:sldChg chg="addSp delSp modSp">
        <pc:chgData name="Tammy Wilson" userId="e3b55da62d900d7c" providerId="LiveId" clId="{E9FE4B37-347B-4113-B5B1-B84349A4C67E}" dt="2018-11-12T01:46:50.406" v="6082" actId="20577"/>
        <pc:sldMkLst>
          <pc:docMk/>
          <pc:sldMk cId="2764337884" sldId="259"/>
        </pc:sldMkLst>
        <pc:spChg chg="mod">
          <ac:chgData name="Tammy Wilson" userId="e3b55da62d900d7c" providerId="LiveId" clId="{E9FE4B37-347B-4113-B5B1-B84349A4C67E}" dt="2018-11-12T01:46:50.406" v="6082" actId="20577"/>
          <ac:spMkLst>
            <pc:docMk/>
            <pc:sldMk cId="2764337884" sldId="259"/>
            <ac:spMk id="3" creationId="{9E486312-8798-4DCD-AE37-BE53B58B3CF7}"/>
          </ac:spMkLst>
        </pc:spChg>
        <pc:spChg chg="add del">
          <ac:chgData name="Tammy Wilson" userId="e3b55da62d900d7c" providerId="LiveId" clId="{E9FE4B37-347B-4113-B5B1-B84349A4C67E}" dt="2018-11-11T23:58:29.530" v="5470" actId="20577"/>
          <ac:spMkLst>
            <pc:docMk/>
            <pc:sldMk cId="2764337884" sldId="259"/>
            <ac:spMk id="5" creationId="{93034A4C-6405-4150-A87D-BC9EF48DD3BF}"/>
          </ac:spMkLst>
        </pc:spChg>
        <pc:picChg chg="add mod">
          <ac:chgData name="Tammy Wilson" userId="e3b55da62d900d7c" providerId="LiveId" clId="{E9FE4B37-347B-4113-B5B1-B84349A4C67E}" dt="2018-10-28T05:45:29.842" v="370" actId="1076"/>
          <ac:picMkLst>
            <pc:docMk/>
            <pc:sldMk cId="2764337884" sldId="259"/>
            <ac:picMk id="4" creationId="{4D1740A2-D2D4-4E31-BF14-45398D9C269C}"/>
          </ac:picMkLst>
        </pc:picChg>
        <pc:picChg chg="del">
          <ac:chgData name="Tammy Wilson" userId="e3b55da62d900d7c" providerId="LiveId" clId="{E9FE4B37-347B-4113-B5B1-B84349A4C67E}" dt="2018-10-28T05:45:24.030" v="368" actId="478"/>
          <ac:picMkLst>
            <pc:docMk/>
            <pc:sldMk cId="2764337884" sldId="259"/>
            <ac:picMk id="2050" creationId="{C4ADB499-6603-4EEA-AFC0-B4BAC80E4E25}"/>
          </ac:picMkLst>
        </pc:picChg>
      </pc:sldChg>
      <pc:sldChg chg="addSp modSp">
        <pc:chgData name="Tammy Wilson" userId="e3b55da62d900d7c" providerId="LiveId" clId="{E9FE4B37-347B-4113-B5B1-B84349A4C67E}" dt="2018-11-12T01:48:16.713" v="6170" actId="20577"/>
        <pc:sldMkLst>
          <pc:docMk/>
          <pc:sldMk cId="3333272896" sldId="260"/>
        </pc:sldMkLst>
        <pc:spChg chg="mod">
          <ac:chgData name="Tammy Wilson" userId="e3b55da62d900d7c" providerId="LiveId" clId="{E9FE4B37-347B-4113-B5B1-B84349A4C67E}" dt="2018-11-12T01:48:16.713" v="6170" actId="20577"/>
          <ac:spMkLst>
            <pc:docMk/>
            <pc:sldMk cId="3333272896" sldId="260"/>
            <ac:spMk id="3" creationId="{9E486312-8798-4DCD-AE37-BE53B58B3CF7}"/>
          </ac:spMkLst>
        </pc:spChg>
        <pc:picChg chg="add mod">
          <ac:chgData name="Tammy Wilson" userId="e3b55da62d900d7c" providerId="LiveId" clId="{E9FE4B37-347B-4113-B5B1-B84349A4C67E}" dt="2018-10-28T05:48:26.921" v="375" actId="1076"/>
          <ac:picMkLst>
            <pc:docMk/>
            <pc:sldMk cId="3333272896" sldId="260"/>
            <ac:picMk id="4" creationId="{208D6C9A-7713-4E90-B1FF-AC67AA1022F4}"/>
          </ac:picMkLst>
        </pc:picChg>
      </pc:sldChg>
      <pc:sldChg chg="addSp delSp modSp mod setBg">
        <pc:chgData name="Tammy Wilson" userId="e3b55da62d900d7c" providerId="LiveId" clId="{E9FE4B37-347B-4113-B5B1-B84349A4C67E}" dt="2018-11-12T01:51:16.619" v="6199" actId="113"/>
        <pc:sldMkLst>
          <pc:docMk/>
          <pc:sldMk cId="3949897356" sldId="261"/>
        </pc:sldMkLst>
        <pc:spChg chg="mod">
          <ac:chgData name="Tammy Wilson" userId="e3b55da62d900d7c" providerId="LiveId" clId="{E9FE4B37-347B-4113-B5B1-B84349A4C67E}" dt="2018-11-12T01:50:01.950" v="6179" actId="113"/>
          <ac:spMkLst>
            <pc:docMk/>
            <pc:sldMk cId="3949897356" sldId="261"/>
            <ac:spMk id="2" creationId="{909F202C-2497-4C5E-9FCA-679DE06F3833}"/>
          </ac:spMkLst>
        </pc:spChg>
        <pc:spChg chg="mod">
          <ac:chgData name="Tammy Wilson" userId="e3b55da62d900d7c" providerId="LiveId" clId="{E9FE4B37-347B-4113-B5B1-B84349A4C67E}" dt="2018-11-12T01:51:16.619" v="6199" actId="113"/>
          <ac:spMkLst>
            <pc:docMk/>
            <pc:sldMk cId="3949897356" sldId="261"/>
            <ac:spMk id="3" creationId="{9E486312-8798-4DCD-AE37-BE53B58B3CF7}"/>
          </ac:spMkLst>
        </pc:spChg>
        <pc:picChg chg="add mod">
          <ac:chgData name="Tammy Wilson" userId="e3b55da62d900d7c" providerId="LiveId" clId="{E9FE4B37-347B-4113-B5B1-B84349A4C67E}" dt="2018-11-12T01:49:53.088" v="6176" actId="14100"/>
          <ac:picMkLst>
            <pc:docMk/>
            <pc:sldMk cId="3949897356" sldId="261"/>
            <ac:picMk id="4" creationId="{86FF404E-3AE6-4F78-8D2F-7F8D10013366}"/>
          </ac:picMkLst>
        </pc:picChg>
        <pc:picChg chg="del">
          <ac:chgData name="Tammy Wilson" userId="e3b55da62d900d7c" providerId="LiveId" clId="{E9FE4B37-347B-4113-B5B1-B84349A4C67E}" dt="2018-11-12T00:12:19.848" v="5471" actId="478"/>
          <ac:picMkLst>
            <pc:docMk/>
            <pc:sldMk cId="3949897356" sldId="261"/>
            <ac:picMk id="3074" creationId="{2692EA2F-62F8-426B-A36E-EFAD80F97027}"/>
          </ac:picMkLst>
        </pc:picChg>
      </pc:sldChg>
      <pc:sldChg chg="modSp">
        <pc:chgData name="Tammy Wilson" userId="e3b55da62d900d7c" providerId="LiveId" clId="{E9FE4B37-347B-4113-B5B1-B84349A4C67E}" dt="2018-11-12T01:53:31.350" v="6246" actId="20577"/>
        <pc:sldMkLst>
          <pc:docMk/>
          <pc:sldMk cId="105701968" sldId="262"/>
        </pc:sldMkLst>
        <pc:spChg chg="mod">
          <ac:chgData name="Tammy Wilson" userId="e3b55da62d900d7c" providerId="LiveId" clId="{E9FE4B37-347B-4113-B5B1-B84349A4C67E}" dt="2018-11-12T01:52:43.186" v="6220" actId="113"/>
          <ac:spMkLst>
            <pc:docMk/>
            <pc:sldMk cId="105701968" sldId="262"/>
            <ac:spMk id="2" creationId="{909F202C-2497-4C5E-9FCA-679DE06F3833}"/>
          </ac:spMkLst>
        </pc:spChg>
        <pc:spChg chg="mod">
          <ac:chgData name="Tammy Wilson" userId="e3b55da62d900d7c" providerId="LiveId" clId="{E9FE4B37-347B-4113-B5B1-B84349A4C67E}" dt="2018-11-12T01:53:31.350" v="6246" actId="20577"/>
          <ac:spMkLst>
            <pc:docMk/>
            <pc:sldMk cId="105701968" sldId="262"/>
            <ac:spMk id="3" creationId="{9E486312-8798-4DCD-AE37-BE53B58B3CF7}"/>
          </ac:spMkLst>
        </pc:spChg>
      </pc:sldChg>
      <pc:sldChg chg="modSp">
        <pc:chgData name="Tammy Wilson" userId="e3b55da62d900d7c" providerId="LiveId" clId="{E9FE4B37-347B-4113-B5B1-B84349A4C67E}" dt="2018-11-12T01:54:09.482" v="6248" actId="113"/>
        <pc:sldMkLst>
          <pc:docMk/>
          <pc:sldMk cId="1548941383" sldId="263"/>
        </pc:sldMkLst>
        <pc:spChg chg="mod">
          <ac:chgData name="Tammy Wilson" userId="e3b55da62d900d7c" providerId="LiveId" clId="{E9FE4B37-347B-4113-B5B1-B84349A4C67E}" dt="2018-11-12T01:54:09.482" v="6248" actId="113"/>
          <ac:spMkLst>
            <pc:docMk/>
            <pc:sldMk cId="1548941383" sldId="263"/>
            <ac:spMk id="2" creationId="{909F202C-2497-4C5E-9FCA-679DE06F3833}"/>
          </ac:spMkLst>
        </pc:spChg>
        <pc:spChg chg="mod">
          <ac:chgData name="Tammy Wilson" userId="e3b55da62d900d7c" providerId="LiveId" clId="{E9FE4B37-347B-4113-B5B1-B84349A4C67E}" dt="2018-11-12T00:39:16.179" v="5650" actId="20577"/>
          <ac:spMkLst>
            <pc:docMk/>
            <pc:sldMk cId="1548941383" sldId="263"/>
            <ac:spMk id="3" creationId="{9E486312-8798-4DCD-AE37-BE53B58B3CF7}"/>
          </ac:spMkLst>
        </pc:spChg>
        <pc:picChg chg="mod">
          <ac:chgData name="Tammy Wilson" userId="e3b55da62d900d7c" providerId="LiveId" clId="{E9FE4B37-347B-4113-B5B1-B84349A4C67E}" dt="2018-10-28T19:54:46.288" v="4559" actId="1076"/>
          <ac:picMkLst>
            <pc:docMk/>
            <pc:sldMk cId="1548941383" sldId="263"/>
            <ac:picMk id="6148" creationId="{BA578DEB-8880-4FE1-B96E-72183A86F079}"/>
          </ac:picMkLst>
        </pc:picChg>
      </pc:sldChg>
      <pc:sldChg chg="addSp delSp modSp">
        <pc:chgData name="Tammy Wilson" userId="e3b55da62d900d7c" providerId="LiveId" clId="{E9FE4B37-347B-4113-B5B1-B84349A4C67E}" dt="2018-11-12T01:52:26.253" v="6218" actId="20577"/>
        <pc:sldMkLst>
          <pc:docMk/>
          <pc:sldMk cId="1390837988" sldId="264"/>
        </pc:sldMkLst>
        <pc:spChg chg="mod">
          <ac:chgData name="Tammy Wilson" userId="e3b55da62d900d7c" providerId="LiveId" clId="{E9FE4B37-347B-4113-B5B1-B84349A4C67E}" dt="2018-11-12T00:23:59.416" v="5563" actId="113"/>
          <ac:spMkLst>
            <pc:docMk/>
            <pc:sldMk cId="1390837988" sldId="264"/>
            <ac:spMk id="2" creationId="{909F202C-2497-4C5E-9FCA-679DE06F3833}"/>
          </ac:spMkLst>
        </pc:spChg>
        <pc:spChg chg="mod">
          <ac:chgData name="Tammy Wilson" userId="e3b55da62d900d7c" providerId="LiveId" clId="{E9FE4B37-347B-4113-B5B1-B84349A4C67E}" dt="2018-11-12T01:52:26.253" v="6218" actId="20577"/>
          <ac:spMkLst>
            <pc:docMk/>
            <pc:sldMk cId="1390837988" sldId="264"/>
            <ac:spMk id="3" creationId="{9E486312-8798-4DCD-AE37-BE53B58B3CF7}"/>
          </ac:spMkLst>
        </pc:spChg>
        <pc:picChg chg="del mod modCrop">
          <ac:chgData name="Tammy Wilson" userId="e3b55da62d900d7c" providerId="LiveId" clId="{E9FE4B37-347B-4113-B5B1-B84349A4C67E}" dt="2018-11-12T00:14:38.922" v="5517" actId="478"/>
          <ac:picMkLst>
            <pc:docMk/>
            <pc:sldMk cId="1390837988" sldId="264"/>
            <ac:picMk id="3074" creationId="{2692EA2F-62F8-426B-A36E-EFAD80F97027}"/>
          </ac:picMkLst>
        </pc:picChg>
        <pc:picChg chg="add mod">
          <ac:chgData name="Tammy Wilson" userId="e3b55da62d900d7c" providerId="LiveId" clId="{E9FE4B37-347B-4113-B5B1-B84349A4C67E}" dt="2018-11-12T00:23:32.721" v="5560" actId="14100"/>
          <ac:picMkLst>
            <pc:docMk/>
            <pc:sldMk cId="1390837988" sldId="264"/>
            <ac:picMk id="5122" creationId="{6066312A-99B3-4737-B3E7-B81865005C6F}"/>
          </ac:picMkLst>
        </pc:picChg>
      </pc:sldChg>
      <pc:sldChg chg="modSp">
        <pc:chgData name="Tammy Wilson" userId="e3b55da62d900d7c" providerId="LiveId" clId="{E9FE4B37-347B-4113-B5B1-B84349A4C67E}" dt="2018-11-12T01:58:15.749" v="6388" actId="20577"/>
        <pc:sldMkLst>
          <pc:docMk/>
          <pc:sldMk cId="395132920" sldId="265"/>
        </pc:sldMkLst>
        <pc:spChg chg="mod">
          <ac:chgData name="Tammy Wilson" userId="e3b55da62d900d7c" providerId="LiveId" clId="{E9FE4B37-347B-4113-B5B1-B84349A4C67E}" dt="2018-10-28T19:55:30.524" v="4571" actId="20577"/>
          <ac:spMkLst>
            <pc:docMk/>
            <pc:sldMk cId="395132920" sldId="265"/>
            <ac:spMk id="2" creationId="{C3F7E569-8472-4AC4-8D2B-ED98DE48E54C}"/>
          </ac:spMkLst>
        </pc:spChg>
        <pc:spChg chg="mod">
          <ac:chgData name="Tammy Wilson" userId="e3b55da62d900d7c" providerId="LiveId" clId="{E9FE4B37-347B-4113-B5B1-B84349A4C67E}" dt="2018-11-12T01:58:15.749" v="6388" actId="20577"/>
          <ac:spMkLst>
            <pc:docMk/>
            <pc:sldMk cId="395132920" sldId="265"/>
            <ac:spMk id="3" creationId="{D40D1FC3-27B2-4158-984B-CEF74E8C0255}"/>
          </ac:spMkLst>
        </pc:spChg>
        <pc:picChg chg="mod">
          <ac:chgData name="Tammy Wilson" userId="e3b55da62d900d7c" providerId="LiveId" clId="{E9FE4B37-347B-4113-B5B1-B84349A4C67E}" dt="2018-10-28T20:02:47.892" v="4687" actId="1076"/>
          <ac:picMkLst>
            <pc:docMk/>
            <pc:sldMk cId="395132920" sldId="265"/>
            <ac:picMk id="7172" creationId="{2E504B65-7BA4-454E-A370-615644B25F81}"/>
          </ac:picMkLst>
        </pc:picChg>
        <pc:picChg chg="mod">
          <ac:chgData name="Tammy Wilson" userId="e3b55da62d900d7c" providerId="LiveId" clId="{E9FE4B37-347B-4113-B5B1-B84349A4C67E}" dt="2018-10-28T20:02:38.980" v="4684" actId="1076"/>
          <ac:picMkLst>
            <pc:docMk/>
            <pc:sldMk cId="395132920" sldId="265"/>
            <ac:picMk id="7174" creationId="{A1784247-04CB-4344-86EC-CAAB9F55AC37}"/>
          </ac:picMkLst>
        </pc:picChg>
      </pc:sldChg>
      <pc:sldChg chg="add">
        <pc:chgData name="Tammy Wilson" userId="e3b55da62d900d7c" providerId="LiveId" clId="{E9FE4B37-347B-4113-B5B1-B84349A4C67E}" dt="2018-11-12T01:41:25.977" v="5991" actId="20577"/>
        <pc:sldMkLst>
          <pc:docMk/>
          <pc:sldMk cId="3524839491" sldId="266"/>
        </pc:sldMkLst>
      </pc:sldChg>
      <pc:sldChg chg="modSp">
        <pc:chgData name="Tammy Wilson" userId="e3b55da62d900d7c" providerId="LiveId" clId="{E9FE4B37-347B-4113-B5B1-B84349A4C67E}" dt="2018-11-12T02:14:47.693" v="6674" actId="20577"/>
        <pc:sldMkLst>
          <pc:docMk/>
          <pc:sldMk cId="3684471726" sldId="267"/>
        </pc:sldMkLst>
        <pc:spChg chg="mod">
          <ac:chgData name="Tammy Wilson" userId="e3b55da62d900d7c" providerId="LiveId" clId="{E9FE4B37-347B-4113-B5B1-B84349A4C67E}" dt="2018-11-12T02:14:28.318" v="6653" actId="20577"/>
          <ac:spMkLst>
            <pc:docMk/>
            <pc:sldMk cId="3684471726" sldId="267"/>
            <ac:spMk id="2" creationId="{C3F7E569-8472-4AC4-8D2B-ED98DE48E54C}"/>
          </ac:spMkLst>
        </pc:spChg>
        <pc:spChg chg="mod">
          <ac:chgData name="Tammy Wilson" userId="e3b55da62d900d7c" providerId="LiveId" clId="{E9FE4B37-347B-4113-B5B1-B84349A4C67E}" dt="2018-11-12T02:14:47.693" v="6674" actId="20577"/>
          <ac:spMkLst>
            <pc:docMk/>
            <pc:sldMk cId="3684471726" sldId="267"/>
            <ac:spMk id="3" creationId="{D40D1FC3-27B2-4158-984B-CEF74E8C0255}"/>
          </ac:spMkLst>
        </pc:spChg>
      </pc:sldChg>
      <pc:sldChg chg="modSp ord">
        <pc:chgData name="Tammy Wilson" userId="e3b55da62d900d7c" providerId="LiveId" clId="{E9FE4B37-347B-4113-B5B1-B84349A4C67E}" dt="2018-10-28T20:23:59.976" v="5176" actId="20577"/>
        <pc:sldMkLst>
          <pc:docMk/>
          <pc:sldMk cId="3667281338" sldId="268"/>
        </pc:sldMkLst>
        <pc:spChg chg="mod">
          <ac:chgData name="Tammy Wilson" userId="e3b55da62d900d7c" providerId="LiveId" clId="{E9FE4B37-347B-4113-B5B1-B84349A4C67E}" dt="2018-10-28T18:42:11.370" v="1443" actId="20577"/>
          <ac:spMkLst>
            <pc:docMk/>
            <pc:sldMk cId="3667281338" sldId="268"/>
            <ac:spMk id="2" creationId="{C3F7E569-8472-4AC4-8D2B-ED98DE48E54C}"/>
          </ac:spMkLst>
        </pc:spChg>
        <pc:spChg chg="mod">
          <ac:chgData name="Tammy Wilson" userId="e3b55da62d900d7c" providerId="LiveId" clId="{E9FE4B37-347B-4113-B5B1-B84349A4C67E}" dt="2018-10-28T18:42:17.121" v="1463" actId="20577"/>
          <ac:spMkLst>
            <pc:docMk/>
            <pc:sldMk cId="3667281338" sldId="268"/>
            <ac:spMk id="3" creationId="{D40D1FC3-27B2-4158-984B-CEF74E8C0255}"/>
          </ac:spMkLst>
        </pc:spChg>
      </pc:sldChg>
      <pc:sldChg chg="modSp">
        <pc:chgData name="Tammy Wilson" userId="e3b55da62d900d7c" providerId="LiveId" clId="{E9FE4B37-347B-4113-B5B1-B84349A4C67E}" dt="2018-11-12T01:57:19.128" v="6382" actId="20577"/>
        <pc:sldMkLst>
          <pc:docMk/>
          <pc:sldMk cId="857869867" sldId="273"/>
        </pc:sldMkLst>
        <pc:spChg chg="mod">
          <ac:chgData name="Tammy Wilson" userId="e3b55da62d900d7c" providerId="LiveId" clId="{E9FE4B37-347B-4113-B5B1-B84349A4C67E}" dt="2018-11-12T01:57:19.128" v="6382" actId="20577"/>
          <ac:spMkLst>
            <pc:docMk/>
            <pc:sldMk cId="857869867" sldId="273"/>
            <ac:spMk id="3" creationId="{F72A5026-2C56-4C99-A192-4AC9F2C834C0}"/>
          </ac:spMkLst>
        </pc:spChg>
      </pc:sldChg>
      <pc:sldChg chg="add">
        <pc:chgData name="Tammy Wilson" userId="e3b55da62d900d7c" providerId="LiveId" clId="{E9FE4B37-347B-4113-B5B1-B84349A4C67E}" dt="2018-10-28T05:27:02.890" v="0" actId="20577"/>
        <pc:sldMkLst>
          <pc:docMk/>
          <pc:sldMk cId="1033491838" sldId="274"/>
        </pc:sldMkLst>
      </pc:sldChg>
      <pc:sldChg chg="delSp modSp add">
        <pc:chgData name="Tammy Wilson" userId="e3b55da62d900d7c" providerId="LiveId" clId="{E9FE4B37-347B-4113-B5B1-B84349A4C67E}" dt="2018-10-28T20:10:17.321" v="4788" actId="255"/>
        <pc:sldMkLst>
          <pc:docMk/>
          <pc:sldMk cId="89738186" sldId="276"/>
        </pc:sldMkLst>
        <pc:spChg chg="del">
          <ac:chgData name="Tammy Wilson" userId="e3b55da62d900d7c" providerId="LiveId" clId="{E9FE4B37-347B-4113-B5B1-B84349A4C67E}" dt="2018-10-28T05:29:18.528" v="20" actId="478"/>
          <ac:spMkLst>
            <pc:docMk/>
            <pc:sldMk cId="89738186" sldId="276"/>
            <ac:spMk id="4098" creationId="{E27935DB-9005-42F7-B069-89D69F11873C}"/>
          </ac:spMkLst>
        </pc:spChg>
        <pc:spChg chg="mod">
          <ac:chgData name="Tammy Wilson" userId="e3b55da62d900d7c" providerId="LiveId" clId="{E9FE4B37-347B-4113-B5B1-B84349A4C67E}" dt="2018-10-28T20:10:17.321" v="4788" actId="255"/>
          <ac:spMkLst>
            <pc:docMk/>
            <pc:sldMk cId="89738186" sldId="276"/>
            <ac:spMk id="4099" creationId="{FED369EA-7F9A-4374-B98F-AED00643CA81}"/>
          </ac:spMkLst>
        </pc:spChg>
        <pc:spChg chg="del">
          <ac:chgData name="Tammy Wilson" userId="e3b55da62d900d7c" providerId="LiveId" clId="{E9FE4B37-347B-4113-B5B1-B84349A4C67E}" dt="2018-10-28T05:28:38.857" v="11" actId="478"/>
          <ac:spMkLst>
            <pc:docMk/>
            <pc:sldMk cId="89738186" sldId="276"/>
            <ac:spMk id="4103" creationId="{5656CA2C-289D-4D1B-886C-B4C066EBA3A3}"/>
          </ac:spMkLst>
        </pc:spChg>
        <pc:spChg chg="del mod">
          <ac:chgData name="Tammy Wilson" userId="e3b55da62d900d7c" providerId="LiveId" clId="{E9FE4B37-347B-4113-B5B1-B84349A4C67E}" dt="2018-10-28T05:29:09.191" v="18" actId="478"/>
          <ac:spMkLst>
            <pc:docMk/>
            <pc:sldMk cId="89738186" sldId="276"/>
            <ac:spMk id="4105" creationId="{84AE0200-B28E-4B56-BF66-F7211DDC9C20}"/>
          </ac:spMkLst>
        </pc:spChg>
        <pc:picChg chg="del mod">
          <ac:chgData name="Tammy Wilson" userId="e3b55da62d900d7c" providerId="LiveId" clId="{E9FE4B37-347B-4113-B5B1-B84349A4C67E}" dt="2018-10-28T05:28:36.374" v="10" actId="478"/>
          <ac:picMkLst>
            <pc:docMk/>
            <pc:sldMk cId="89738186" sldId="276"/>
            <ac:picMk id="4100" creationId="{8D436AC4-80A2-4EAC-AE9D-0460C683FB95}"/>
          </ac:picMkLst>
        </pc:picChg>
        <pc:picChg chg="mod">
          <ac:chgData name="Tammy Wilson" userId="e3b55da62d900d7c" providerId="LiveId" clId="{E9FE4B37-347B-4113-B5B1-B84349A4C67E}" dt="2018-10-28T05:29:34.748" v="24" actId="1076"/>
          <ac:picMkLst>
            <pc:docMk/>
            <pc:sldMk cId="89738186" sldId="276"/>
            <ac:picMk id="4104" creationId="{15608C0F-8B44-41B8-89C5-773EDD9E100E}"/>
          </ac:picMkLst>
        </pc:picChg>
      </pc:sldChg>
      <pc:sldChg chg="delSp modSp add delAnim modAnim">
        <pc:chgData name="Tammy Wilson" userId="e3b55da62d900d7c" providerId="LiveId" clId="{E9FE4B37-347B-4113-B5B1-B84349A4C67E}" dt="2018-10-28T20:10:37.367" v="4790" actId="1076"/>
        <pc:sldMkLst>
          <pc:docMk/>
          <pc:sldMk cId="2811208790" sldId="277"/>
        </pc:sldMkLst>
        <pc:spChg chg="mod">
          <ac:chgData name="Tammy Wilson" userId="e3b55da62d900d7c" providerId="LiveId" clId="{E9FE4B37-347B-4113-B5B1-B84349A4C67E}" dt="2018-10-28T05:30:27.999" v="29" actId="1076"/>
          <ac:spMkLst>
            <pc:docMk/>
            <pc:sldMk cId="2811208790" sldId="277"/>
            <ac:spMk id="6146" creationId="{0A3277D4-36DA-42BC-A0D0-2724E0F2DEF4}"/>
          </ac:spMkLst>
        </pc:spChg>
        <pc:spChg chg="mod">
          <ac:chgData name="Tammy Wilson" userId="e3b55da62d900d7c" providerId="LiveId" clId="{E9FE4B37-347B-4113-B5B1-B84349A4C67E}" dt="2018-10-28T20:10:34.557" v="4789" actId="255"/>
          <ac:spMkLst>
            <pc:docMk/>
            <pc:sldMk cId="2811208790" sldId="277"/>
            <ac:spMk id="6147" creationId="{7A06101B-32C8-4E72-8927-F2A993494EBF}"/>
          </ac:spMkLst>
        </pc:spChg>
        <pc:spChg chg="del">
          <ac:chgData name="Tammy Wilson" userId="e3b55da62d900d7c" providerId="LiveId" clId="{E9FE4B37-347B-4113-B5B1-B84349A4C67E}" dt="2018-10-28T05:30:30.391" v="30" actId="478"/>
          <ac:spMkLst>
            <pc:docMk/>
            <pc:sldMk cId="2811208790" sldId="277"/>
            <ac:spMk id="6149" creationId="{524DE8A2-F76E-4C4C-A630-4434D8135B52}"/>
          </ac:spMkLst>
        </pc:spChg>
        <pc:spChg chg="del mod">
          <ac:chgData name="Tammy Wilson" userId="e3b55da62d900d7c" providerId="LiveId" clId="{E9FE4B37-347B-4113-B5B1-B84349A4C67E}" dt="2018-10-28T05:30:33.655" v="33" actId="478"/>
          <ac:spMkLst>
            <pc:docMk/>
            <pc:sldMk cId="2811208790" sldId="277"/>
            <ac:spMk id="6151" creationId="{D4B7C379-443D-460B-85D5-CE8A9FC3DB5B}"/>
          </ac:spMkLst>
        </pc:spChg>
        <pc:spChg chg="del mod">
          <ac:chgData name="Tammy Wilson" userId="e3b55da62d900d7c" providerId="LiveId" clId="{E9FE4B37-347B-4113-B5B1-B84349A4C67E}" dt="2018-10-28T05:30:30.453" v="32" actId="1076"/>
          <ac:spMkLst>
            <pc:docMk/>
            <pc:sldMk cId="2811208790" sldId="277"/>
            <ac:spMk id="6153" creationId="{46C693CA-3B9A-4FAE-90EB-C34966002769}"/>
          </ac:spMkLst>
        </pc:spChg>
        <pc:picChg chg="del">
          <ac:chgData name="Tammy Wilson" userId="e3b55da62d900d7c" providerId="LiveId" clId="{E9FE4B37-347B-4113-B5B1-B84349A4C67E}" dt="2018-10-28T05:30:04.186" v="25" actId="478"/>
          <ac:picMkLst>
            <pc:docMk/>
            <pc:sldMk cId="2811208790" sldId="277"/>
            <ac:picMk id="6148" creationId="{90F4963E-9EF3-4E5B-AECC-98224E28DBDC}"/>
          </ac:picMkLst>
        </pc:picChg>
        <pc:picChg chg="mod">
          <ac:chgData name="Tammy Wilson" userId="e3b55da62d900d7c" providerId="LiveId" clId="{E9FE4B37-347B-4113-B5B1-B84349A4C67E}" dt="2018-10-28T20:10:37.367" v="4790" actId="1076"/>
          <ac:picMkLst>
            <pc:docMk/>
            <pc:sldMk cId="2811208790" sldId="277"/>
            <ac:picMk id="6152" creationId="{FAEEC836-1801-4614-AE34-293C683B0060}"/>
          </ac:picMkLst>
        </pc:picChg>
      </pc:sldChg>
      <pc:sldChg chg="delSp modSp add delAnim">
        <pc:chgData name="Tammy Wilson" userId="e3b55da62d900d7c" providerId="LiveId" clId="{E9FE4B37-347B-4113-B5B1-B84349A4C67E}" dt="2018-10-28T05:31:08.750" v="44" actId="1076"/>
        <pc:sldMkLst>
          <pc:docMk/>
          <pc:sldMk cId="2056074320" sldId="278"/>
        </pc:sldMkLst>
        <pc:spChg chg="mod">
          <ac:chgData name="Tammy Wilson" userId="e3b55da62d900d7c" providerId="LiveId" clId="{E9FE4B37-347B-4113-B5B1-B84349A4C67E}" dt="2018-10-28T05:30:53.989" v="37" actId="1076"/>
          <ac:spMkLst>
            <pc:docMk/>
            <pc:sldMk cId="2056074320" sldId="278"/>
            <ac:spMk id="7170" creationId="{DB6C01C1-DA6B-4B86-A0B1-2996CF12AFB2}"/>
          </ac:spMkLst>
        </pc:spChg>
        <pc:spChg chg="mod">
          <ac:chgData name="Tammy Wilson" userId="e3b55da62d900d7c" providerId="LiveId" clId="{E9FE4B37-347B-4113-B5B1-B84349A4C67E}" dt="2018-10-28T05:31:01.330" v="39" actId="1076"/>
          <ac:spMkLst>
            <pc:docMk/>
            <pc:sldMk cId="2056074320" sldId="278"/>
            <ac:spMk id="7171" creationId="{097A3BB2-C1C6-4013-A7DD-47F4209892FF}"/>
          </ac:spMkLst>
        </pc:spChg>
        <pc:spChg chg="del">
          <ac:chgData name="Tammy Wilson" userId="e3b55da62d900d7c" providerId="LiveId" clId="{E9FE4B37-347B-4113-B5B1-B84349A4C67E}" dt="2018-10-28T05:31:04.092" v="40" actId="478"/>
          <ac:spMkLst>
            <pc:docMk/>
            <pc:sldMk cId="2056074320" sldId="278"/>
            <ac:spMk id="7173" creationId="{D43DF20A-2516-4CC7-A07D-D36A6925CF44}"/>
          </ac:spMkLst>
        </pc:spChg>
        <pc:spChg chg="del mod">
          <ac:chgData name="Tammy Wilson" userId="e3b55da62d900d7c" providerId="LiveId" clId="{E9FE4B37-347B-4113-B5B1-B84349A4C67E}" dt="2018-10-28T05:31:06.827" v="43" actId="478"/>
          <ac:spMkLst>
            <pc:docMk/>
            <pc:sldMk cId="2056074320" sldId="278"/>
            <ac:spMk id="7174" creationId="{B2647E11-19F1-4149-A996-917F84437DDE}"/>
          </ac:spMkLst>
        </pc:spChg>
        <pc:spChg chg="del mod">
          <ac:chgData name="Tammy Wilson" userId="e3b55da62d900d7c" providerId="LiveId" clId="{E9FE4B37-347B-4113-B5B1-B84349A4C67E}" dt="2018-10-28T05:31:04.108" v="42" actId="1076"/>
          <ac:spMkLst>
            <pc:docMk/>
            <pc:sldMk cId="2056074320" sldId="278"/>
            <ac:spMk id="7176" creationId="{CC639FBB-79D8-4CA2-A64B-5FDCBA1A7BA7}"/>
          </ac:spMkLst>
        </pc:spChg>
        <pc:picChg chg="del">
          <ac:chgData name="Tammy Wilson" userId="e3b55da62d900d7c" providerId="LiveId" clId="{E9FE4B37-347B-4113-B5B1-B84349A4C67E}" dt="2018-10-28T05:30:44.891" v="35" actId="478"/>
          <ac:picMkLst>
            <pc:docMk/>
            <pc:sldMk cId="2056074320" sldId="278"/>
            <ac:picMk id="7172" creationId="{2623CE76-C5F9-4531-826A-AD974F4060DE}"/>
          </ac:picMkLst>
        </pc:picChg>
        <pc:picChg chg="mod">
          <ac:chgData name="Tammy Wilson" userId="e3b55da62d900d7c" providerId="LiveId" clId="{E9FE4B37-347B-4113-B5B1-B84349A4C67E}" dt="2018-10-28T05:31:08.750" v="44" actId="1076"/>
          <ac:picMkLst>
            <pc:docMk/>
            <pc:sldMk cId="2056074320" sldId="278"/>
            <ac:picMk id="7175" creationId="{044DDB84-19F0-40C9-B055-B54A28DD2978}"/>
          </ac:picMkLst>
        </pc:picChg>
      </pc:sldChg>
      <pc:sldChg chg="delSp modSp add delAnim">
        <pc:chgData name="Tammy Wilson" userId="e3b55da62d900d7c" providerId="LiveId" clId="{E9FE4B37-347B-4113-B5B1-B84349A4C67E}" dt="2018-10-28T20:12:02.543" v="4850" actId="20577"/>
        <pc:sldMkLst>
          <pc:docMk/>
          <pc:sldMk cId="574265809" sldId="279"/>
        </pc:sldMkLst>
        <pc:spChg chg="mod">
          <ac:chgData name="Tammy Wilson" userId="e3b55da62d900d7c" providerId="LiveId" clId="{E9FE4B37-347B-4113-B5B1-B84349A4C67E}" dt="2018-10-28T05:31:33.169" v="48" actId="20577"/>
          <ac:spMkLst>
            <pc:docMk/>
            <pc:sldMk cId="574265809" sldId="279"/>
            <ac:spMk id="8194" creationId="{8786C750-644F-41F2-80E8-33DDBED8F3A3}"/>
          </ac:spMkLst>
        </pc:spChg>
        <pc:spChg chg="mod">
          <ac:chgData name="Tammy Wilson" userId="e3b55da62d900d7c" providerId="LiveId" clId="{E9FE4B37-347B-4113-B5B1-B84349A4C67E}" dt="2018-10-28T20:12:02.543" v="4850" actId="20577"/>
          <ac:spMkLst>
            <pc:docMk/>
            <pc:sldMk cId="574265809" sldId="279"/>
            <ac:spMk id="8195" creationId="{1D0F2E85-36E1-401A-9F34-EFA6876A34FF}"/>
          </ac:spMkLst>
        </pc:spChg>
        <pc:spChg chg="del">
          <ac:chgData name="Tammy Wilson" userId="e3b55da62d900d7c" providerId="LiveId" clId="{E9FE4B37-347B-4113-B5B1-B84349A4C67E}" dt="2018-10-28T05:31:35.843" v="49" actId="478"/>
          <ac:spMkLst>
            <pc:docMk/>
            <pc:sldMk cId="574265809" sldId="279"/>
            <ac:spMk id="8197" creationId="{B7194E3D-F59E-46C5-AE57-BFEF59CF9605}"/>
          </ac:spMkLst>
        </pc:spChg>
        <pc:spChg chg="del mod">
          <ac:chgData name="Tammy Wilson" userId="e3b55da62d900d7c" providerId="LiveId" clId="{E9FE4B37-347B-4113-B5B1-B84349A4C67E}" dt="2018-10-28T05:31:39.174" v="53" actId="478"/>
          <ac:spMkLst>
            <pc:docMk/>
            <pc:sldMk cId="574265809" sldId="279"/>
            <ac:spMk id="8198" creationId="{A13FE1EF-99C6-45F5-99A8-153513FA4D8B}"/>
          </ac:spMkLst>
        </pc:spChg>
        <pc:spChg chg="del mod">
          <ac:chgData name="Tammy Wilson" userId="e3b55da62d900d7c" providerId="LiveId" clId="{E9FE4B37-347B-4113-B5B1-B84349A4C67E}" dt="2018-10-28T05:31:35.843" v="51" actId="20577"/>
          <ac:spMkLst>
            <pc:docMk/>
            <pc:sldMk cId="574265809" sldId="279"/>
            <ac:spMk id="8200" creationId="{032F0EA8-0FCD-4893-873E-566A8C505D9F}"/>
          </ac:spMkLst>
        </pc:spChg>
        <pc:picChg chg="del">
          <ac:chgData name="Tammy Wilson" userId="e3b55da62d900d7c" providerId="LiveId" clId="{E9FE4B37-347B-4113-B5B1-B84349A4C67E}" dt="2018-10-28T05:31:37.218" v="52" actId="478"/>
          <ac:picMkLst>
            <pc:docMk/>
            <pc:sldMk cId="574265809" sldId="279"/>
            <ac:picMk id="8196" creationId="{1179222F-BA2E-4A15-84A6-A9A863426575}"/>
          </ac:picMkLst>
        </pc:picChg>
        <pc:picChg chg="mod">
          <ac:chgData name="Tammy Wilson" userId="e3b55da62d900d7c" providerId="LiveId" clId="{E9FE4B37-347B-4113-B5B1-B84349A4C67E}" dt="2018-10-28T20:10:52.676" v="4793" actId="1076"/>
          <ac:picMkLst>
            <pc:docMk/>
            <pc:sldMk cId="574265809" sldId="279"/>
            <ac:picMk id="8199" creationId="{A2245AAD-A311-40E8-9153-4D3C061A6A93}"/>
          </ac:picMkLst>
        </pc:picChg>
      </pc:sldChg>
      <pc:sldChg chg="delSp modSp add delAnim">
        <pc:chgData name="Tammy Wilson" userId="e3b55da62d900d7c" providerId="LiveId" clId="{E9FE4B37-347B-4113-B5B1-B84349A4C67E}" dt="2018-10-28T20:14:24.841" v="4935" actId="20577"/>
        <pc:sldMkLst>
          <pc:docMk/>
          <pc:sldMk cId="1306495354" sldId="280"/>
        </pc:sldMkLst>
        <pc:spChg chg="mod">
          <ac:chgData name="Tammy Wilson" userId="e3b55da62d900d7c" providerId="LiveId" clId="{E9FE4B37-347B-4113-B5B1-B84349A4C67E}" dt="2018-10-28T05:32:03.123" v="58" actId="20577"/>
          <ac:spMkLst>
            <pc:docMk/>
            <pc:sldMk cId="1306495354" sldId="280"/>
            <ac:spMk id="9218" creationId="{465E588C-18E5-4FE5-97F6-8327441FE2EA}"/>
          </ac:spMkLst>
        </pc:spChg>
        <pc:spChg chg="mod">
          <ac:chgData name="Tammy Wilson" userId="e3b55da62d900d7c" providerId="LiveId" clId="{E9FE4B37-347B-4113-B5B1-B84349A4C67E}" dt="2018-10-28T20:14:24.841" v="4935" actId="20577"/>
          <ac:spMkLst>
            <pc:docMk/>
            <pc:sldMk cId="1306495354" sldId="280"/>
            <ac:spMk id="9219" creationId="{E90FD56B-3467-43C7-9113-7D66B7644177}"/>
          </ac:spMkLst>
        </pc:spChg>
        <pc:spChg chg="del">
          <ac:chgData name="Tammy Wilson" userId="e3b55da62d900d7c" providerId="LiveId" clId="{E9FE4B37-347B-4113-B5B1-B84349A4C67E}" dt="2018-10-28T05:32:05.670" v="59" actId="478"/>
          <ac:spMkLst>
            <pc:docMk/>
            <pc:sldMk cId="1306495354" sldId="280"/>
            <ac:spMk id="9221" creationId="{6370D807-2959-410D-B327-BC5EB38DE6B9}"/>
          </ac:spMkLst>
        </pc:spChg>
        <pc:spChg chg="del mod">
          <ac:chgData name="Tammy Wilson" userId="e3b55da62d900d7c" providerId="LiveId" clId="{E9FE4B37-347B-4113-B5B1-B84349A4C67E}" dt="2018-10-28T05:32:09.080" v="63" actId="478"/>
          <ac:spMkLst>
            <pc:docMk/>
            <pc:sldMk cId="1306495354" sldId="280"/>
            <ac:spMk id="9222" creationId="{DC054DAD-E5AF-45A8-9051-E74DF7E5D17D}"/>
          </ac:spMkLst>
        </pc:spChg>
        <pc:spChg chg="del mod">
          <ac:chgData name="Tammy Wilson" userId="e3b55da62d900d7c" providerId="LiveId" clId="{E9FE4B37-347B-4113-B5B1-B84349A4C67E}" dt="2018-10-28T05:32:05.670" v="61" actId="20577"/>
          <ac:spMkLst>
            <pc:docMk/>
            <pc:sldMk cId="1306495354" sldId="280"/>
            <ac:spMk id="9224" creationId="{BD7D696B-40AA-40DC-9728-9C244435CF13}"/>
          </ac:spMkLst>
        </pc:spChg>
        <pc:picChg chg="del">
          <ac:chgData name="Tammy Wilson" userId="e3b55da62d900d7c" providerId="LiveId" clId="{E9FE4B37-347B-4113-B5B1-B84349A4C67E}" dt="2018-10-28T05:32:07.097" v="62" actId="478"/>
          <ac:picMkLst>
            <pc:docMk/>
            <pc:sldMk cId="1306495354" sldId="280"/>
            <ac:picMk id="9220" creationId="{97E13B92-BD0E-451C-A102-8011B839698C}"/>
          </ac:picMkLst>
        </pc:picChg>
        <pc:picChg chg="mod">
          <ac:chgData name="Tammy Wilson" userId="e3b55da62d900d7c" providerId="LiveId" clId="{E9FE4B37-347B-4113-B5B1-B84349A4C67E}" dt="2018-10-28T20:12:53.257" v="4852" actId="1076"/>
          <ac:picMkLst>
            <pc:docMk/>
            <pc:sldMk cId="1306495354" sldId="280"/>
            <ac:picMk id="9223" creationId="{1DBEFF12-E90A-43C8-832A-0E63A412F5EB}"/>
          </ac:picMkLst>
        </pc:picChg>
      </pc:sldChg>
      <pc:sldChg chg="delSp modSp add delAnim">
        <pc:chgData name="Tammy Wilson" userId="e3b55da62d900d7c" providerId="LiveId" clId="{E9FE4B37-347B-4113-B5B1-B84349A4C67E}" dt="2018-10-28T20:16:48.950" v="5144" actId="1076"/>
        <pc:sldMkLst>
          <pc:docMk/>
          <pc:sldMk cId="325690951" sldId="281"/>
        </pc:sldMkLst>
        <pc:spChg chg="mod">
          <ac:chgData name="Tammy Wilson" userId="e3b55da62d900d7c" providerId="LiveId" clId="{E9FE4B37-347B-4113-B5B1-B84349A4C67E}" dt="2018-10-28T05:32:22.936" v="66" actId="1076"/>
          <ac:spMkLst>
            <pc:docMk/>
            <pc:sldMk cId="325690951" sldId="281"/>
            <ac:spMk id="10242" creationId="{01BF2094-EBE7-40C8-93F3-7A36D2B7D821}"/>
          </ac:spMkLst>
        </pc:spChg>
        <pc:spChg chg="mod">
          <ac:chgData name="Tammy Wilson" userId="e3b55da62d900d7c" providerId="LiveId" clId="{E9FE4B37-347B-4113-B5B1-B84349A4C67E}" dt="2018-10-28T20:16:44.894" v="5143" actId="20577"/>
          <ac:spMkLst>
            <pc:docMk/>
            <pc:sldMk cId="325690951" sldId="281"/>
            <ac:spMk id="10243" creationId="{59727D99-F630-41E9-A80B-D324EB9F1B8E}"/>
          </ac:spMkLst>
        </pc:spChg>
        <pc:spChg chg="del">
          <ac:chgData name="Tammy Wilson" userId="e3b55da62d900d7c" providerId="LiveId" clId="{E9FE4B37-347B-4113-B5B1-B84349A4C67E}" dt="2018-10-28T05:32:29.826" v="69" actId="478"/>
          <ac:spMkLst>
            <pc:docMk/>
            <pc:sldMk cId="325690951" sldId="281"/>
            <ac:spMk id="10245" creationId="{76D42F13-6F58-4781-99BC-813190B716BC}"/>
          </ac:spMkLst>
        </pc:spChg>
        <pc:spChg chg="del mod">
          <ac:chgData name="Tammy Wilson" userId="e3b55da62d900d7c" providerId="LiveId" clId="{E9FE4B37-347B-4113-B5B1-B84349A4C67E}" dt="2018-10-28T05:32:33.973" v="73" actId="478"/>
          <ac:spMkLst>
            <pc:docMk/>
            <pc:sldMk cId="325690951" sldId="281"/>
            <ac:spMk id="10246" creationId="{2FA7304A-0670-4905-BF53-45F947D2DF3F}"/>
          </ac:spMkLst>
        </pc:spChg>
        <pc:spChg chg="del mod">
          <ac:chgData name="Tammy Wilson" userId="e3b55da62d900d7c" providerId="LiveId" clId="{E9FE4B37-347B-4113-B5B1-B84349A4C67E}" dt="2018-10-28T05:32:29.826" v="71" actId="1076"/>
          <ac:spMkLst>
            <pc:docMk/>
            <pc:sldMk cId="325690951" sldId="281"/>
            <ac:spMk id="10248" creationId="{6CB50893-7F09-4692-BAF8-C5E8610ACC84}"/>
          </ac:spMkLst>
        </pc:spChg>
        <pc:picChg chg="del">
          <ac:chgData name="Tammy Wilson" userId="e3b55da62d900d7c" providerId="LiveId" clId="{E9FE4B37-347B-4113-B5B1-B84349A4C67E}" dt="2018-10-28T05:32:31.907" v="72" actId="478"/>
          <ac:picMkLst>
            <pc:docMk/>
            <pc:sldMk cId="325690951" sldId="281"/>
            <ac:picMk id="10244" creationId="{EF520F6C-4032-4F78-81E2-8DFE0AE2D51F}"/>
          </ac:picMkLst>
        </pc:picChg>
        <pc:picChg chg="mod">
          <ac:chgData name="Tammy Wilson" userId="e3b55da62d900d7c" providerId="LiveId" clId="{E9FE4B37-347B-4113-B5B1-B84349A4C67E}" dt="2018-10-28T20:16:48.950" v="5144" actId="1076"/>
          <ac:picMkLst>
            <pc:docMk/>
            <pc:sldMk cId="325690951" sldId="281"/>
            <ac:picMk id="10247" creationId="{D2B6E7B5-547A-47EF-A859-0D3A3EE5C79C}"/>
          </ac:picMkLst>
        </pc:picChg>
      </pc:sldChg>
      <pc:sldChg chg="addSp delSp modSp add">
        <pc:chgData name="Tammy Wilson" userId="e3b55da62d900d7c" providerId="LiveId" clId="{E9FE4B37-347B-4113-B5B1-B84349A4C67E}" dt="2018-10-28T05:28:31.649" v="8" actId="1076"/>
        <pc:sldMkLst>
          <pc:docMk/>
          <pc:sldMk cId="842031461" sldId="292"/>
        </pc:sldMkLst>
        <pc:spChg chg="del">
          <ac:chgData name="Tammy Wilson" userId="e3b55da62d900d7c" providerId="LiveId" clId="{E9FE4B37-347B-4113-B5B1-B84349A4C67E}" dt="2018-10-28T05:28:03.077" v="4" actId="1076"/>
          <ac:spMkLst>
            <pc:docMk/>
            <pc:sldMk cId="842031461" sldId="292"/>
            <ac:spMk id="3" creationId="{D1EB5E31-C2C4-425D-9CF0-4B215A2D27D2}"/>
          </ac:spMkLst>
        </pc:spChg>
        <pc:picChg chg="add mod">
          <ac:chgData name="Tammy Wilson" userId="e3b55da62d900d7c" providerId="LiveId" clId="{E9FE4B37-347B-4113-B5B1-B84349A4C67E}" dt="2018-10-28T05:28:31.649" v="8" actId="1076"/>
          <ac:picMkLst>
            <pc:docMk/>
            <pc:sldMk cId="842031461" sldId="292"/>
            <ac:picMk id="4" creationId="{89466EC1-F9B2-4AA5-8213-2B908CF26F3B}"/>
          </ac:picMkLst>
        </pc:picChg>
      </pc:sldChg>
      <pc:sldChg chg="modSp add">
        <pc:chgData name="Tammy Wilson" userId="e3b55da62d900d7c" providerId="LiveId" clId="{E9FE4B37-347B-4113-B5B1-B84349A4C67E}" dt="2018-10-28T05:33:26.560" v="100" actId="5793"/>
        <pc:sldMkLst>
          <pc:docMk/>
          <pc:sldMk cId="749838628" sldId="293"/>
        </pc:sldMkLst>
        <pc:spChg chg="mod">
          <ac:chgData name="Tammy Wilson" userId="e3b55da62d900d7c" providerId="LiveId" clId="{E9FE4B37-347B-4113-B5B1-B84349A4C67E}" dt="2018-10-28T05:33:22.858" v="99" actId="20577"/>
          <ac:spMkLst>
            <pc:docMk/>
            <pc:sldMk cId="749838628" sldId="293"/>
            <ac:spMk id="2" creationId="{6DA370F6-B9AF-4700-A4D7-047E26EEC6D5}"/>
          </ac:spMkLst>
        </pc:spChg>
        <pc:spChg chg="mod">
          <ac:chgData name="Tammy Wilson" userId="e3b55da62d900d7c" providerId="LiveId" clId="{E9FE4B37-347B-4113-B5B1-B84349A4C67E}" dt="2018-10-28T05:33:26.560" v="100" actId="5793"/>
          <ac:spMkLst>
            <pc:docMk/>
            <pc:sldMk cId="749838628" sldId="293"/>
            <ac:spMk id="3" creationId="{0985406C-583F-4FF0-9354-9B89F38132D4}"/>
          </ac:spMkLst>
        </pc:spChg>
      </pc:sldChg>
      <pc:sldChg chg="addSp delSp modSp add">
        <pc:chgData name="Tammy Wilson" userId="e3b55da62d900d7c" providerId="LiveId" clId="{E9FE4B37-347B-4113-B5B1-B84349A4C67E}" dt="2018-11-12T02:07:30.111" v="6443" actId="20577"/>
        <pc:sldMkLst>
          <pc:docMk/>
          <pc:sldMk cId="2666987488" sldId="294"/>
        </pc:sldMkLst>
        <pc:spChg chg="mod">
          <ac:chgData name="Tammy Wilson" userId="e3b55da62d900d7c" providerId="LiveId" clId="{E9FE4B37-347B-4113-B5B1-B84349A4C67E}" dt="2018-10-28T05:38:44.342" v="364" actId="20577"/>
          <ac:spMkLst>
            <pc:docMk/>
            <pc:sldMk cId="2666987488" sldId="294"/>
            <ac:spMk id="2" creationId="{7303A714-486C-48AC-8EA6-028A62A7A82A}"/>
          </ac:spMkLst>
        </pc:spChg>
        <pc:spChg chg="mod">
          <ac:chgData name="Tammy Wilson" userId="e3b55da62d900d7c" providerId="LiveId" clId="{E9FE4B37-347B-4113-B5B1-B84349A4C67E}" dt="2018-11-12T02:07:30.111" v="6443" actId="20577"/>
          <ac:spMkLst>
            <pc:docMk/>
            <pc:sldMk cId="2666987488" sldId="294"/>
            <ac:spMk id="3" creationId="{FF3EFDDE-2052-4963-B919-11D1575B9FF8}"/>
          </ac:spMkLst>
        </pc:spChg>
        <pc:picChg chg="add mod">
          <ac:chgData name="Tammy Wilson" userId="e3b55da62d900d7c" providerId="LiveId" clId="{E9FE4B37-347B-4113-B5B1-B84349A4C67E}" dt="2018-10-28T20:08:24.460" v="4769" actId="1076"/>
          <ac:picMkLst>
            <pc:docMk/>
            <pc:sldMk cId="2666987488" sldId="294"/>
            <ac:picMk id="4" creationId="{17D29115-2B51-4BB5-8626-2552DEE4872C}"/>
          </ac:picMkLst>
        </pc:picChg>
        <pc:picChg chg="add del">
          <ac:chgData name="Tammy Wilson" userId="e3b55da62d900d7c" providerId="LiveId" clId="{E9FE4B37-347B-4113-B5B1-B84349A4C67E}" dt="2018-10-28T05:52:01.795" v="600" actId="478"/>
          <ac:picMkLst>
            <pc:docMk/>
            <pc:sldMk cId="2666987488" sldId="294"/>
            <ac:picMk id="8194" creationId="{3D1C27C8-E07B-4BF1-B589-FF06FE3E40B4}"/>
          </ac:picMkLst>
        </pc:picChg>
      </pc:sldChg>
      <pc:sldChg chg="addSp modSp add">
        <pc:chgData name="Tammy Wilson" userId="e3b55da62d900d7c" providerId="LiveId" clId="{E9FE4B37-347B-4113-B5B1-B84349A4C67E}" dt="2018-11-12T02:10:26.999" v="6466" actId="20577"/>
        <pc:sldMkLst>
          <pc:docMk/>
          <pc:sldMk cId="570716337" sldId="295"/>
        </pc:sldMkLst>
        <pc:spChg chg="mod">
          <ac:chgData name="Tammy Wilson" userId="e3b55da62d900d7c" providerId="LiveId" clId="{E9FE4B37-347B-4113-B5B1-B84349A4C67E}" dt="2018-10-28T05:52:18.275" v="613" actId="20577"/>
          <ac:spMkLst>
            <pc:docMk/>
            <pc:sldMk cId="570716337" sldId="295"/>
            <ac:spMk id="2" creationId="{AB75AABE-339B-4EA5-8551-B1F420292E94}"/>
          </ac:spMkLst>
        </pc:spChg>
        <pc:spChg chg="mod">
          <ac:chgData name="Tammy Wilson" userId="e3b55da62d900d7c" providerId="LiveId" clId="{E9FE4B37-347B-4113-B5B1-B84349A4C67E}" dt="2018-11-12T02:10:26.999" v="6466" actId="20577"/>
          <ac:spMkLst>
            <pc:docMk/>
            <pc:sldMk cId="570716337" sldId="295"/>
            <ac:spMk id="3" creationId="{279A8A6C-8A06-4CE2-84B6-E1D5A230AE76}"/>
          </ac:spMkLst>
        </pc:spChg>
        <pc:picChg chg="add mod">
          <ac:chgData name="Tammy Wilson" userId="e3b55da62d900d7c" providerId="LiveId" clId="{E9FE4B37-347B-4113-B5B1-B84349A4C67E}" dt="2018-10-28T20:09:48.461" v="4786" actId="1076"/>
          <ac:picMkLst>
            <pc:docMk/>
            <pc:sldMk cId="570716337" sldId="295"/>
            <ac:picMk id="4" creationId="{7CDD56CC-3555-427E-983B-968EDBFB7ECA}"/>
          </ac:picMkLst>
        </pc:picChg>
      </pc:sldChg>
      <pc:sldChg chg="addSp delSp modSp add">
        <pc:chgData name="Tammy Wilson" userId="e3b55da62d900d7c" providerId="LiveId" clId="{E9FE4B37-347B-4113-B5B1-B84349A4C67E}" dt="2018-11-12T02:03:48.223" v="6428" actId="20577"/>
        <pc:sldMkLst>
          <pc:docMk/>
          <pc:sldMk cId="3112439266" sldId="297"/>
        </pc:sldMkLst>
        <pc:spChg chg="mod">
          <ac:chgData name="Tammy Wilson" userId="e3b55da62d900d7c" providerId="LiveId" clId="{E9FE4B37-347B-4113-B5B1-B84349A4C67E}" dt="2018-10-28T18:19:05.940" v="801" actId="20577"/>
          <ac:spMkLst>
            <pc:docMk/>
            <pc:sldMk cId="3112439266" sldId="297"/>
            <ac:spMk id="2" creationId="{0155608D-511B-4FDB-AA9D-E7A00F976E0E}"/>
          </ac:spMkLst>
        </pc:spChg>
        <pc:spChg chg="mod">
          <ac:chgData name="Tammy Wilson" userId="e3b55da62d900d7c" providerId="LiveId" clId="{E9FE4B37-347B-4113-B5B1-B84349A4C67E}" dt="2018-11-12T02:03:48.223" v="6428" actId="20577"/>
          <ac:spMkLst>
            <pc:docMk/>
            <pc:sldMk cId="3112439266" sldId="297"/>
            <ac:spMk id="3" creationId="{C61987C5-75F3-47FF-8345-8E734AF4CDFC}"/>
          </ac:spMkLst>
        </pc:spChg>
        <pc:picChg chg="add del mod">
          <ac:chgData name="Tammy Wilson" userId="e3b55da62d900d7c" providerId="LiveId" clId="{E9FE4B37-347B-4113-B5B1-B84349A4C67E}" dt="2018-10-28T20:07:09.696" v="4748" actId="478"/>
          <ac:picMkLst>
            <pc:docMk/>
            <pc:sldMk cId="3112439266" sldId="297"/>
            <ac:picMk id="4" creationId="{D3B56C9D-42DC-4316-A113-9A40E63A75C8}"/>
          </ac:picMkLst>
        </pc:picChg>
        <pc:picChg chg="add mod">
          <ac:chgData name="Tammy Wilson" userId="e3b55da62d900d7c" providerId="LiveId" clId="{E9FE4B37-347B-4113-B5B1-B84349A4C67E}" dt="2018-10-28T20:07:19.570" v="4750" actId="14100"/>
          <ac:picMkLst>
            <pc:docMk/>
            <pc:sldMk cId="3112439266" sldId="297"/>
            <ac:picMk id="5" creationId="{54F8809B-CB97-451D-9C81-596D6F488076}"/>
          </ac:picMkLst>
        </pc:picChg>
      </pc:sldChg>
      <pc:sldChg chg="modSp add ord setBg">
        <pc:chgData name="Tammy Wilson" userId="e3b55da62d900d7c" providerId="LiveId" clId="{E9FE4B37-347B-4113-B5B1-B84349A4C67E}" dt="2018-11-12T02:03:09.919" v="6414" actId="20577"/>
        <pc:sldMkLst>
          <pc:docMk/>
          <pc:sldMk cId="1042689375" sldId="298"/>
        </pc:sldMkLst>
        <pc:spChg chg="mod">
          <ac:chgData name="Tammy Wilson" userId="e3b55da62d900d7c" providerId="LiveId" clId="{E9FE4B37-347B-4113-B5B1-B84349A4C67E}" dt="2018-11-12T02:03:09.919" v="6414" actId="20577"/>
          <ac:spMkLst>
            <pc:docMk/>
            <pc:sldMk cId="1042689375" sldId="298"/>
            <ac:spMk id="11267" creationId="{00000000-0000-0000-0000-000000000000}"/>
          </ac:spMkLst>
        </pc:spChg>
        <pc:picChg chg="mod">
          <ac:chgData name="Tammy Wilson" userId="e3b55da62d900d7c" providerId="LiveId" clId="{E9FE4B37-347B-4113-B5B1-B84349A4C67E}" dt="2018-10-28T20:04:57.894" v="4703" actId="14100"/>
          <ac:picMkLst>
            <pc:docMk/>
            <pc:sldMk cId="1042689375" sldId="298"/>
            <ac:picMk id="11268" creationId="{00000000-0000-0000-0000-000000000000}"/>
          </ac:picMkLst>
        </pc:picChg>
        <pc:picChg chg="mod">
          <ac:chgData name="Tammy Wilson" userId="e3b55da62d900d7c" providerId="LiveId" clId="{E9FE4B37-347B-4113-B5B1-B84349A4C67E}" dt="2018-10-28T20:04:37.138" v="4699" actId="1076"/>
          <ac:picMkLst>
            <pc:docMk/>
            <pc:sldMk cId="1042689375" sldId="298"/>
            <ac:picMk id="11269" creationId="{00000000-0000-0000-0000-000000000000}"/>
          </ac:picMkLst>
        </pc:picChg>
      </pc:sldChg>
      <pc:sldChg chg="modSp add ord setBg">
        <pc:chgData name="Tammy Wilson" userId="e3b55da62d900d7c" providerId="LiveId" clId="{E9FE4B37-347B-4113-B5B1-B84349A4C67E}" dt="2018-11-12T02:04:54.775" v="6430" actId="27636"/>
        <pc:sldMkLst>
          <pc:docMk/>
          <pc:sldMk cId="2542697179" sldId="304"/>
        </pc:sldMkLst>
        <pc:spChg chg="mod">
          <ac:chgData name="Tammy Wilson" userId="e3b55da62d900d7c" providerId="LiveId" clId="{E9FE4B37-347B-4113-B5B1-B84349A4C67E}" dt="2018-11-12T02:04:54.775" v="6430" actId="27636"/>
          <ac:spMkLst>
            <pc:docMk/>
            <pc:sldMk cId="2542697179" sldId="304"/>
            <ac:spMk id="13315" creationId="{00000000-0000-0000-0000-000000000000}"/>
          </ac:spMkLst>
        </pc:spChg>
        <pc:picChg chg="mod">
          <ac:chgData name="Tammy Wilson" userId="e3b55da62d900d7c" providerId="LiveId" clId="{E9FE4B37-347B-4113-B5B1-B84349A4C67E}" dt="2018-11-12T01:29:03.872" v="5948" actId="1076"/>
          <ac:picMkLst>
            <pc:docMk/>
            <pc:sldMk cId="2542697179" sldId="304"/>
            <ac:picMk id="13316" creationId="{00000000-0000-0000-0000-000000000000}"/>
          </ac:picMkLst>
        </pc:picChg>
      </pc:sldChg>
      <pc:sldChg chg="addSp delSp modSp add setBg delAnim">
        <pc:chgData name="Tammy Wilson" userId="e3b55da62d900d7c" providerId="LiveId" clId="{E9FE4B37-347B-4113-B5B1-B84349A4C67E}" dt="2018-10-28T18:25:52.526" v="1158" actId="1036"/>
        <pc:sldMkLst>
          <pc:docMk/>
          <pc:sldMk cId="2859651186" sldId="305"/>
        </pc:sldMkLst>
        <pc:spChg chg="add del mod">
          <ac:chgData name="Tammy Wilson" userId="e3b55da62d900d7c" providerId="LiveId" clId="{E9FE4B37-347B-4113-B5B1-B84349A4C67E}" dt="2018-10-28T18:25:15.665" v="1155" actId="1036"/>
          <ac:spMkLst>
            <pc:docMk/>
            <pc:sldMk cId="2859651186" sldId="305"/>
            <ac:spMk id="3" creationId="{37C8EFD1-1706-431F-83F3-28BC52BE7FE0}"/>
          </ac:spMkLst>
        </pc:spChg>
        <pc:picChg chg="add mod">
          <ac:chgData name="Tammy Wilson" userId="e3b55da62d900d7c" providerId="LiveId" clId="{E9FE4B37-347B-4113-B5B1-B84349A4C67E}" dt="2018-10-28T18:25:52.526" v="1158" actId="1036"/>
          <ac:picMkLst>
            <pc:docMk/>
            <pc:sldMk cId="2859651186" sldId="305"/>
            <ac:picMk id="4" creationId="{D983DAC8-CD7D-44FD-8A9F-36A97838BC6C}"/>
          </ac:picMkLst>
        </pc:picChg>
        <pc:picChg chg="del mod">
          <ac:chgData name="Tammy Wilson" userId="e3b55da62d900d7c" providerId="LiveId" clId="{E9FE4B37-347B-4113-B5B1-B84349A4C67E}" dt="2018-10-28T18:25:13.673" v="1154" actId="478"/>
          <ac:picMkLst>
            <pc:docMk/>
            <pc:sldMk cId="2859651186" sldId="305"/>
            <ac:picMk id="35844" creationId="{00000000-0000-0000-0000-000000000000}"/>
          </ac:picMkLst>
        </pc:picChg>
      </pc:sldChg>
      <pc:sldChg chg="modSp add setBg">
        <pc:chgData name="Tammy Wilson" userId="e3b55da62d900d7c" providerId="LiveId" clId="{E9FE4B37-347B-4113-B5B1-B84349A4C67E}" dt="2018-11-12T02:05:56.380" v="6432" actId="27636"/>
        <pc:sldMkLst>
          <pc:docMk/>
          <pc:sldMk cId="15658655" sldId="306"/>
        </pc:sldMkLst>
        <pc:spChg chg="mod">
          <ac:chgData name="Tammy Wilson" userId="e3b55da62d900d7c" providerId="LiveId" clId="{E9FE4B37-347B-4113-B5B1-B84349A4C67E}" dt="2018-11-12T02:05:56.380" v="6432" actId="27636"/>
          <ac:spMkLst>
            <pc:docMk/>
            <pc:sldMk cId="15658655" sldId="306"/>
            <ac:spMk id="21507" creationId="{00000000-0000-0000-0000-000000000000}"/>
          </ac:spMkLst>
        </pc:spChg>
        <pc:graphicFrameChg chg="mod">
          <ac:chgData name="Tammy Wilson" userId="e3b55da62d900d7c" providerId="LiveId" clId="{E9FE4B37-347B-4113-B5B1-B84349A4C67E}" dt="2018-10-28T20:06:19.899" v="4739" actId="1076"/>
          <ac:graphicFrameMkLst>
            <pc:docMk/>
            <pc:sldMk cId="15658655" sldId="306"/>
            <ac:graphicFrameMk id="72715" creationId="{00000000-0000-0000-0000-000000000000}"/>
          </ac:graphicFrameMkLst>
        </pc:graphicFrameChg>
      </pc:sldChg>
      <pc:sldChg chg="modSp add setBg">
        <pc:chgData name="Tammy Wilson" userId="e3b55da62d900d7c" providerId="LiveId" clId="{E9FE4B37-347B-4113-B5B1-B84349A4C67E}" dt="2018-11-12T02:09:18.810" v="6459" actId="313"/>
        <pc:sldMkLst>
          <pc:docMk/>
          <pc:sldMk cId="1925457640" sldId="307"/>
        </pc:sldMkLst>
        <pc:spChg chg="mod">
          <ac:chgData name="Tammy Wilson" userId="e3b55da62d900d7c" providerId="LiveId" clId="{E9FE4B37-347B-4113-B5B1-B84349A4C67E}" dt="2018-11-12T02:09:18.810" v="6459" actId="313"/>
          <ac:spMkLst>
            <pc:docMk/>
            <pc:sldMk cId="1925457640" sldId="307"/>
            <ac:spMk id="23555" creationId="{00000000-0000-0000-0000-000000000000}"/>
          </ac:spMkLst>
        </pc:spChg>
      </pc:sldChg>
      <pc:sldChg chg="modSp add setBg">
        <pc:chgData name="Tammy Wilson" userId="e3b55da62d900d7c" providerId="LiveId" clId="{E9FE4B37-347B-4113-B5B1-B84349A4C67E}" dt="2018-10-28T18:27:56.216" v="1167" actId="14100"/>
        <pc:sldMkLst>
          <pc:docMk/>
          <pc:sldMk cId="2030678214" sldId="308"/>
        </pc:sldMkLst>
        <pc:picChg chg="mod">
          <ac:chgData name="Tammy Wilson" userId="e3b55da62d900d7c" providerId="LiveId" clId="{E9FE4B37-347B-4113-B5B1-B84349A4C67E}" dt="2018-10-28T18:27:56.216" v="1167" actId="14100"/>
          <ac:picMkLst>
            <pc:docMk/>
            <pc:sldMk cId="2030678214" sldId="308"/>
            <ac:picMk id="44041" creationId="{00000000-0000-0000-0000-000000000000}"/>
          </ac:picMkLst>
        </pc:picChg>
      </pc:sldChg>
      <pc:sldChg chg="add">
        <pc:chgData name="Tammy Wilson" userId="e3b55da62d900d7c" providerId="LiveId" clId="{E9FE4B37-347B-4113-B5B1-B84349A4C67E}" dt="2018-11-12T01:41:25.977" v="5991" actId="20577"/>
        <pc:sldMkLst>
          <pc:docMk/>
          <pc:sldMk cId="2729731516" sldId="310"/>
        </pc:sldMkLst>
      </pc:sldChg>
      <pc:sldChg chg="add">
        <pc:chgData name="Tammy Wilson" userId="e3b55da62d900d7c" providerId="LiveId" clId="{E9FE4B37-347B-4113-B5B1-B84349A4C67E}" dt="2018-11-12T01:41:25.977" v="5991" actId="20577"/>
        <pc:sldMkLst>
          <pc:docMk/>
          <pc:sldMk cId="2450098486" sldId="311"/>
        </pc:sldMkLst>
      </pc:sldChg>
      <pc:sldChg chg="add">
        <pc:chgData name="Tammy Wilson" userId="e3b55da62d900d7c" providerId="LiveId" clId="{E9FE4B37-347B-4113-B5B1-B84349A4C67E}" dt="2018-11-12T01:41:25.977" v="5991" actId="20577"/>
        <pc:sldMkLst>
          <pc:docMk/>
          <pc:sldMk cId="3700267491" sldId="312"/>
        </pc:sldMkLst>
      </pc:sldChg>
      <pc:sldChg chg="add">
        <pc:chgData name="Tammy Wilson" userId="e3b55da62d900d7c" providerId="LiveId" clId="{E9FE4B37-347B-4113-B5B1-B84349A4C67E}" dt="2018-11-12T01:41:25.977" v="5991" actId="20577"/>
        <pc:sldMkLst>
          <pc:docMk/>
          <pc:sldMk cId="1243950782" sldId="313"/>
        </pc:sldMkLst>
      </pc:sldChg>
      <pc:sldChg chg="add">
        <pc:chgData name="Tammy Wilson" userId="e3b55da62d900d7c" providerId="LiveId" clId="{E9FE4B37-347B-4113-B5B1-B84349A4C67E}" dt="2018-11-12T01:41:25.977" v="5991" actId="20577"/>
        <pc:sldMkLst>
          <pc:docMk/>
          <pc:sldMk cId="2426267421" sldId="314"/>
        </pc:sldMkLst>
      </pc:sldChg>
      <pc:sldChg chg="add">
        <pc:chgData name="Tammy Wilson" userId="e3b55da62d900d7c" providerId="LiveId" clId="{E9FE4B37-347B-4113-B5B1-B84349A4C67E}" dt="2018-11-12T01:41:25.977" v="5991" actId="20577"/>
        <pc:sldMkLst>
          <pc:docMk/>
          <pc:sldMk cId="536533268" sldId="315"/>
        </pc:sldMkLst>
      </pc:sldChg>
      <pc:sldChg chg="add">
        <pc:chgData name="Tammy Wilson" userId="e3b55da62d900d7c" providerId="LiveId" clId="{E9FE4B37-347B-4113-B5B1-B84349A4C67E}" dt="2018-11-12T01:41:25.977" v="5991" actId="20577"/>
        <pc:sldMkLst>
          <pc:docMk/>
          <pc:sldMk cId="4203651582" sldId="316"/>
        </pc:sldMkLst>
      </pc:sldChg>
      <pc:sldChg chg="addSp modSp add ord">
        <pc:chgData name="Tammy Wilson" userId="e3b55da62d900d7c" providerId="LiveId" clId="{E9FE4B37-347B-4113-B5B1-B84349A4C67E}" dt="2018-11-12T02:02:37.193" v="6390" actId="113"/>
        <pc:sldMkLst>
          <pc:docMk/>
          <pc:sldMk cId="3992068805" sldId="317"/>
        </pc:sldMkLst>
        <pc:spChg chg="mod">
          <ac:chgData name="Tammy Wilson" userId="e3b55da62d900d7c" providerId="LiveId" clId="{E9FE4B37-347B-4113-B5B1-B84349A4C67E}" dt="2018-10-28T20:02:27.387" v="4682" actId="20577"/>
          <ac:spMkLst>
            <pc:docMk/>
            <pc:sldMk cId="3992068805" sldId="317"/>
            <ac:spMk id="2" creationId="{E5CD457F-C820-421B-897E-7C2E6484C73D}"/>
          </ac:spMkLst>
        </pc:spChg>
        <pc:spChg chg="mod">
          <ac:chgData name="Tammy Wilson" userId="e3b55da62d900d7c" providerId="LiveId" clId="{E9FE4B37-347B-4113-B5B1-B84349A4C67E}" dt="2018-11-12T02:02:37.193" v="6390" actId="113"/>
          <ac:spMkLst>
            <pc:docMk/>
            <pc:sldMk cId="3992068805" sldId="317"/>
            <ac:spMk id="3" creationId="{4BCBFFF0-5094-405B-AB2C-9954E701950C}"/>
          </ac:spMkLst>
        </pc:spChg>
        <pc:picChg chg="add mod">
          <ac:chgData name="Tammy Wilson" userId="e3b55da62d900d7c" providerId="LiveId" clId="{E9FE4B37-347B-4113-B5B1-B84349A4C67E}" dt="2018-10-28T20:02:11.882" v="4658" actId="1076"/>
          <ac:picMkLst>
            <pc:docMk/>
            <pc:sldMk cId="3992068805" sldId="317"/>
            <ac:picMk id="31746" creationId="{FADE061F-0BDE-4697-B3C0-DFA1186CCA67}"/>
          </ac:picMkLst>
        </pc:picChg>
      </pc:sldChg>
      <pc:sldChg chg="add">
        <pc:chgData name="Tammy Wilson" userId="e3b55da62d900d7c" providerId="LiveId" clId="{E9FE4B37-347B-4113-B5B1-B84349A4C67E}" dt="2018-11-12T01:41:25.977" v="5991" actId="20577"/>
        <pc:sldMkLst>
          <pc:docMk/>
          <pc:sldMk cId="3957178869" sldId="318"/>
        </pc:sldMkLst>
      </pc:sldChg>
      <pc:sldChg chg="modSp add">
        <pc:chgData name="Tammy Wilson" userId="e3b55da62d900d7c" providerId="LiveId" clId="{E9FE4B37-347B-4113-B5B1-B84349A4C67E}" dt="2018-11-17T21:28:40.276" v="6714" actId="20577"/>
        <pc:sldMkLst>
          <pc:docMk/>
          <pc:sldMk cId="1463071811" sldId="319"/>
        </pc:sldMkLst>
        <pc:spChg chg="mod">
          <ac:chgData name="Tammy Wilson" userId="e3b55da62d900d7c" providerId="LiveId" clId="{E9FE4B37-347B-4113-B5B1-B84349A4C67E}" dt="2018-11-11T23:39:54.676" v="5202" actId="20577"/>
          <ac:spMkLst>
            <pc:docMk/>
            <pc:sldMk cId="1463071811" sldId="319"/>
            <ac:spMk id="2" creationId="{15B2E14F-588E-42D4-AEBE-EB26D64AC1F9}"/>
          </ac:spMkLst>
        </pc:spChg>
        <pc:spChg chg="mod">
          <ac:chgData name="Tammy Wilson" userId="e3b55da62d900d7c" providerId="LiveId" clId="{E9FE4B37-347B-4113-B5B1-B84349A4C67E}" dt="2018-11-17T21:28:40.276" v="6714" actId="20577"/>
          <ac:spMkLst>
            <pc:docMk/>
            <pc:sldMk cId="1463071811" sldId="319"/>
            <ac:spMk id="3" creationId="{9B9951F0-4BBB-4B0E-A86E-3CEC75C65AC9}"/>
          </ac:spMkLst>
        </pc:spChg>
      </pc:sldChg>
      <pc:sldChg chg="addSp delSp modSp add mod setBg">
        <pc:chgData name="Tammy Wilson" userId="e3b55da62d900d7c" providerId="LiveId" clId="{E9FE4B37-347B-4113-B5B1-B84349A4C67E}" dt="2018-11-12T01:49:33.357" v="6172" actId="114"/>
        <pc:sldMkLst>
          <pc:docMk/>
          <pc:sldMk cId="3194779177" sldId="321"/>
        </pc:sldMkLst>
        <pc:spChg chg="mod">
          <ac:chgData name="Tammy Wilson" userId="e3b55da62d900d7c" providerId="LiveId" clId="{E9FE4B37-347B-4113-B5B1-B84349A4C67E}" dt="2018-11-12T00:16:33.710" v="5536" actId="26606"/>
          <ac:spMkLst>
            <pc:docMk/>
            <pc:sldMk cId="3194779177" sldId="321"/>
            <ac:spMk id="2" creationId="{3645BFDD-EA80-4DFD-88CA-213F6126042D}"/>
          </ac:spMkLst>
        </pc:spChg>
        <pc:spChg chg="del mod">
          <ac:chgData name="Tammy Wilson" userId="e3b55da62d900d7c" providerId="LiveId" clId="{E9FE4B37-347B-4113-B5B1-B84349A4C67E}" dt="2018-11-12T00:17:25.657" v="5538" actId="114"/>
          <ac:spMkLst>
            <pc:docMk/>
            <pc:sldMk cId="3194779177" sldId="321"/>
            <ac:spMk id="3" creationId="{D34D518F-ED91-4E56-B1F0-F7A4CFB2C501}"/>
          </ac:spMkLst>
        </pc:spChg>
        <pc:graphicFrameChg chg="add mod modGraphic">
          <ac:chgData name="Tammy Wilson" userId="e3b55da62d900d7c" providerId="LiveId" clId="{E9FE4B37-347B-4113-B5B1-B84349A4C67E}" dt="2018-11-12T01:49:33.357" v="6172" actId="114"/>
          <ac:graphicFrameMkLst>
            <pc:docMk/>
            <pc:sldMk cId="3194779177" sldId="321"/>
            <ac:graphicFrameMk id="4" creationId="{6AC3A523-66E5-4B41-B5CF-22B69D8DC4AC}"/>
          </ac:graphicFrameMkLst>
        </pc:graphicFrameChg>
        <pc:picChg chg="add mod">
          <ac:chgData name="Tammy Wilson" userId="e3b55da62d900d7c" providerId="LiveId" clId="{E9FE4B37-347B-4113-B5B1-B84349A4C67E}" dt="2018-11-12T00:16:33.710" v="5536" actId="26606"/>
          <ac:picMkLst>
            <pc:docMk/>
            <pc:sldMk cId="3194779177" sldId="321"/>
            <ac:picMk id="6146" creationId="{1727519A-C124-422D-81EB-A957A3BE7E34}"/>
          </ac:picMkLst>
        </pc:picChg>
      </pc:sldChg>
      <pc:sldChg chg="addSp delSp modSp add">
        <pc:chgData name="Tammy Wilson" userId="e3b55da62d900d7c" providerId="LiveId" clId="{E9FE4B37-347B-4113-B5B1-B84349A4C67E}" dt="2018-11-12T00:45:38.093" v="5676" actId="20577"/>
        <pc:sldMkLst>
          <pc:docMk/>
          <pc:sldMk cId="240470685" sldId="323"/>
        </pc:sldMkLst>
        <pc:spChg chg="mod">
          <ac:chgData name="Tammy Wilson" userId="e3b55da62d900d7c" providerId="LiveId" clId="{E9FE4B37-347B-4113-B5B1-B84349A4C67E}" dt="2018-11-12T00:43:53.737" v="5666" actId="20577"/>
          <ac:spMkLst>
            <pc:docMk/>
            <pc:sldMk cId="240470685" sldId="323"/>
            <ac:spMk id="2" creationId="{2D05C1FF-CEB1-4A8A-87D4-976D8EB16B12}"/>
          </ac:spMkLst>
        </pc:spChg>
        <pc:spChg chg="mod">
          <ac:chgData name="Tammy Wilson" userId="e3b55da62d900d7c" providerId="LiveId" clId="{E9FE4B37-347B-4113-B5B1-B84349A4C67E}" dt="2018-11-12T00:45:38.093" v="5676" actId="20577"/>
          <ac:spMkLst>
            <pc:docMk/>
            <pc:sldMk cId="240470685" sldId="323"/>
            <ac:spMk id="3" creationId="{BCAB9E25-8E55-4082-B3DA-928ABF449947}"/>
          </ac:spMkLst>
        </pc:spChg>
        <pc:picChg chg="add del mod">
          <ac:chgData name="Tammy Wilson" userId="e3b55da62d900d7c" providerId="LiveId" clId="{E9FE4B37-347B-4113-B5B1-B84349A4C67E}" dt="2018-11-12T00:44:33.425" v="5670" actId="478"/>
          <ac:picMkLst>
            <pc:docMk/>
            <pc:sldMk cId="240470685" sldId="323"/>
            <ac:picMk id="8194" creationId="{2A429027-965D-442D-B0F1-45A63DA7FE46}"/>
          </ac:picMkLst>
        </pc:picChg>
        <pc:picChg chg="add mod">
          <ac:chgData name="Tammy Wilson" userId="e3b55da62d900d7c" providerId="LiveId" clId="{E9FE4B37-347B-4113-B5B1-B84349A4C67E}" dt="2018-11-12T00:44:40.651" v="5673" actId="1076"/>
          <ac:picMkLst>
            <pc:docMk/>
            <pc:sldMk cId="240470685" sldId="323"/>
            <ac:picMk id="8196" creationId="{2E4B8D37-ECE1-4C1F-90F6-F29E56E54B5C}"/>
          </ac:picMkLst>
        </pc:picChg>
        <pc:picChg chg="add del">
          <ac:chgData name="Tammy Wilson" userId="e3b55da62d900d7c" providerId="LiveId" clId="{E9FE4B37-347B-4113-B5B1-B84349A4C67E}" dt="2018-11-12T00:45:33.734" v="5675" actId="478"/>
          <ac:picMkLst>
            <pc:docMk/>
            <pc:sldMk cId="240470685" sldId="323"/>
            <ac:picMk id="8198" creationId="{F2D3637B-4BBA-4919-AE67-A1A8BD3CED71}"/>
          </ac:picMkLst>
        </pc:picChg>
      </pc:sldChg>
      <pc:sldChg chg="modSp add ord">
        <pc:chgData name="Tammy Wilson" userId="e3b55da62d900d7c" providerId="LiveId" clId="{E9FE4B37-347B-4113-B5B1-B84349A4C67E}" dt="2018-11-12T01:24:39.826" v="5938" actId="20577"/>
        <pc:sldMkLst>
          <pc:docMk/>
          <pc:sldMk cId="2221355074" sldId="324"/>
        </pc:sldMkLst>
        <pc:spChg chg="mod">
          <ac:chgData name="Tammy Wilson" userId="e3b55da62d900d7c" providerId="LiveId" clId="{E9FE4B37-347B-4113-B5B1-B84349A4C67E}" dt="2018-11-12T01:24:32.954" v="5937" actId="14100"/>
          <ac:spMkLst>
            <pc:docMk/>
            <pc:sldMk cId="2221355074" sldId="324"/>
            <ac:spMk id="2" creationId="{C5F77627-255B-43F8-8156-5617C70ED569}"/>
          </ac:spMkLst>
        </pc:spChg>
        <pc:spChg chg="mod">
          <ac:chgData name="Tammy Wilson" userId="e3b55da62d900d7c" providerId="LiveId" clId="{E9FE4B37-347B-4113-B5B1-B84349A4C67E}" dt="2018-11-12T01:21:32.469" v="5890" actId="20577"/>
          <ac:spMkLst>
            <pc:docMk/>
            <pc:sldMk cId="2221355074" sldId="324"/>
            <ac:spMk id="3" creationId="{98AEDC2F-EC19-46B5-A837-BAF74EBBBB4B}"/>
          </ac:spMkLst>
        </pc:spChg>
      </pc:sldChg>
      <pc:sldChg chg="modSp add ord">
        <pc:chgData name="Tammy Wilson" userId="e3b55da62d900d7c" providerId="LiveId" clId="{E9FE4B37-347B-4113-B5B1-B84349A4C67E}" dt="2018-11-12T01:30:07.727" v="5968" actId="20577"/>
        <pc:sldMkLst>
          <pc:docMk/>
          <pc:sldMk cId="1838749745" sldId="325"/>
        </pc:sldMkLst>
        <pc:spChg chg="mod">
          <ac:chgData name="Tammy Wilson" userId="e3b55da62d900d7c" providerId="LiveId" clId="{E9FE4B37-347B-4113-B5B1-B84349A4C67E}" dt="2018-11-12T01:30:07.727" v="5968" actId="20577"/>
          <ac:spMkLst>
            <pc:docMk/>
            <pc:sldMk cId="1838749745" sldId="325"/>
            <ac:spMk id="3" creationId="{98AEDC2F-EC19-46B5-A837-BAF74EBBBB4B}"/>
          </ac:spMkLst>
        </pc:spChg>
      </pc:sldChg>
      <pc:sldChg chg="add">
        <pc:chgData name="Tammy Wilson" userId="e3b55da62d900d7c" providerId="LiveId" clId="{E9FE4B37-347B-4113-B5B1-B84349A4C67E}" dt="2018-11-12T01:32:58.621" v="5979" actId="20577"/>
        <pc:sldMkLst>
          <pc:docMk/>
          <pc:sldMk cId="1685351106" sldId="326"/>
        </pc:sldMkLst>
      </pc:sldChg>
    </pc:docChg>
  </pc:docChgLst>
  <pc:docChgLst>
    <pc:chgData name="Tammy Wilson" userId="e3b55da62d900d7c" providerId="LiveId" clId="{43387073-335F-4FB1-985C-5CC37323D847}"/>
    <pc:docChg chg="undo custSel addSld delSld modSld sldOrd">
      <pc:chgData name="Tammy Wilson" userId="e3b55da62d900d7c" providerId="LiveId" clId="{43387073-335F-4FB1-985C-5CC37323D847}" dt="2018-12-21T06:13:02" v="1382" actId="20577"/>
      <pc:docMkLst>
        <pc:docMk/>
      </pc:docMkLst>
      <pc:sldChg chg="modSp">
        <pc:chgData name="Tammy Wilson" userId="e3b55da62d900d7c" providerId="LiveId" clId="{43387073-335F-4FB1-985C-5CC37323D847}" dt="2018-12-09T16:42:28.719" v="2" actId="113"/>
        <pc:sldMkLst>
          <pc:docMk/>
          <pc:sldMk cId="1108891392" sldId="258"/>
        </pc:sldMkLst>
        <pc:spChg chg="mod">
          <ac:chgData name="Tammy Wilson" userId="e3b55da62d900d7c" providerId="LiveId" clId="{43387073-335F-4FB1-985C-5CC37323D847}" dt="2018-12-09T16:42:28.719" v="2" actId="113"/>
          <ac:spMkLst>
            <pc:docMk/>
            <pc:sldMk cId="1108891392" sldId="258"/>
            <ac:spMk id="2" creationId="{909F202C-2497-4C5E-9FCA-679DE06F3833}"/>
          </ac:spMkLst>
        </pc:spChg>
      </pc:sldChg>
      <pc:sldChg chg="modSp">
        <pc:chgData name="Tammy Wilson" userId="e3b55da62d900d7c" providerId="LiveId" clId="{43387073-335F-4FB1-985C-5CC37323D847}" dt="2018-12-09T16:42:24.651" v="1" actId="113"/>
        <pc:sldMkLst>
          <pc:docMk/>
          <pc:sldMk cId="2764337884" sldId="259"/>
        </pc:sldMkLst>
        <pc:spChg chg="mod">
          <ac:chgData name="Tammy Wilson" userId="e3b55da62d900d7c" providerId="LiveId" clId="{43387073-335F-4FB1-985C-5CC37323D847}" dt="2018-12-09T16:42:24.651" v="1" actId="113"/>
          <ac:spMkLst>
            <pc:docMk/>
            <pc:sldMk cId="2764337884" sldId="259"/>
            <ac:spMk id="2" creationId="{909F202C-2497-4C5E-9FCA-679DE06F3833}"/>
          </ac:spMkLst>
        </pc:spChg>
      </pc:sldChg>
      <pc:sldChg chg="modSp">
        <pc:chgData name="Tammy Wilson" userId="e3b55da62d900d7c" providerId="LiveId" clId="{43387073-335F-4FB1-985C-5CC37323D847}" dt="2018-12-09T16:42:20.248" v="0" actId="113"/>
        <pc:sldMkLst>
          <pc:docMk/>
          <pc:sldMk cId="3333272896" sldId="260"/>
        </pc:sldMkLst>
        <pc:spChg chg="mod">
          <ac:chgData name="Tammy Wilson" userId="e3b55da62d900d7c" providerId="LiveId" clId="{43387073-335F-4FB1-985C-5CC37323D847}" dt="2018-12-09T16:42:20.248" v="0" actId="113"/>
          <ac:spMkLst>
            <pc:docMk/>
            <pc:sldMk cId="3333272896" sldId="260"/>
            <ac:spMk id="2" creationId="{909F202C-2497-4C5E-9FCA-679DE06F3833}"/>
          </ac:spMkLst>
        </pc:spChg>
      </pc:sldChg>
      <pc:sldChg chg="modSp">
        <pc:chgData name="Tammy Wilson" userId="e3b55da62d900d7c" providerId="LiveId" clId="{43387073-335F-4FB1-985C-5CC37323D847}" dt="2018-12-09T16:44:34.043" v="18" actId="115"/>
        <pc:sldMkLst>
          <pc:docMk/>
          <pc:sldMk cId="105701968" sldId="262"/>
        </pc:sldMkLst>
        <pc:spChg chg="mod">
          <ac:chgData name="Tammy Wilson" userId="e3b55da62d900d7c" providerId="LiveId" clId="{43387073-335F-4FB1-985C-5CC37323D847}" dt="2018-12-09T16:44:34.043" v="18" actId="115"/>
          <ac:spMkLst>
            <pc:docMk/>
            <pc:sldMk cId="105701968" sldId="262"/>
            <ac:spMk id="3" creationId="{9E486312-8798-4DCD-AE37-BE53B58B3CF7}"/>
          </ac:spMkLst>
        </pc:spChg>
      </pc:sldChg>
      <pc:sldChg chg="modSp">
        <pc:chgData name="Tammy Wilson" userId="e3b55da62d900d7c" providerId="LiveId" clId="{43387073-335F-4FB1-985C-5CC37323D847}" dt="2018-12-09T16:46:00.702" v="25" actId="113"/>
        <pc:sldMkLst>
          <pc:docMk/>
          <pc:sldMk cId="1548941383" sldId="263"/>
        </pc:sldMkLst>
        <pc:spChg chg="mod">
          <ac:chgData name="Tammy Wilson" userId="e3b55da62d900d7c" providerId="LiveId" clId="{43387073-335F-4FB1-985C-5CC37323D847}" dt="2018-12-09T16:46:00.702" v="25" actId="113"/>
          <ac:spMkLst>
            <pc:docMk/>
            <pc:sldMk cId="1548941383" sldId="263"/>
            <ac:spMk id="3" creationId="{9E486312-8798-4DCD-AE37-BE53B58B3CF7}"/>
          </ac:spMkLst>
        </pc:spChg>
      </pc:sldChg>
      <pc:sldChg chg="modSp">
        <pc:chgData name="Tammy Wilson" userId="e3b55da62d900d7c" providerId="LiveId" clId="{43387073-335F-4FB1-985C-5CC37323D847}" dt="2018-12-09T16:43:59.654" v="10" actId="115"/>
        <pc:sldMkLst>
          <pc:docMk/>
          <pc:sldMk cId="1390837988" sldId="264"/>
        </pc:sldMkLst>
        <pc:spChg chg="mod">
          <ac:chgData name="Tammy Wilson" userId="e3b55da62d900d7c" providerId="LiveId" clId="{43387073-335F-4FB1-985C-5CC37323D847}" dt="2018-12-09T16:43:59.654" v="10" actId="115"/>
          <ac:spMkLst>
            <pc:docMk/>
            <pc:sldMk cId="1390837988" sldId="264"/>
            <ac:spMk id="3" creationId="{9E486312-8798-4DCD-AE37-BE53B58B3CF7}"/>
          </ac:spMkLst>
        </pc:spChg>
      </pc:sldChg>
      <pc:sldChg chg="modSp ord">
        <pc:chgData name="Tammy Wilson" userId="e3b55da62d900d7c" providerId="LiveId" clId="{43387073-335F-4FB1-985C-5CC37323D847}" dt="2018-12-09T19:55:24.234" v="358" actId="1076"/>
        <pc:sldMkLst>
          <pc:docMk/>
          <pc:sldMk cId="395132920" sldId="265"/>
        </pc:sldMkLst>
        <pc:spChg chg="mod">
          <ac:chgData name="Tammy Wilson" userId="e3b55da62d900d7c" providerId="LiveId" clId="{43387073-335F-4FB1-985C-5CC37323D847}" dt="2018-12-09T19:54:17.962" v="344" actId="115"/>
          <ac:spMkLst>
            <pc:docMk/>
            <pc:sldMk cId="395132920" sldId="265"/>
            <ac:spMk id="3" creationId="{D40D1FC3-27B2-4158-984B-CEF74E8C0255}"/>
          </ac:spMkLst>
        </pc:spChg>
        <pc:picChg chg="mod">
          <ac:chgData name="Tammy Wilson" userId="e3b55da62d900d7c" providerId="LiveId" clId="{43387073-335F-4FB1-985C-5CC37323D847}" dt="2018-12-09T19:55:24.234" v="358" actId="1076"/>
          <ac:picMkLst>
            <pc:docMk/>
            <pc:sldMk cId="395132920" sldId="265"/>
            <ac:picMk id="7172" creationId="{2E504B65-7BA4-454E-A370-615644B25F81}"/>
          </ac:picMkLst>
        </pc:picChg>
      </pc:sldChg>
      <pc:sldChg chg="modSp">
        <pc:chgData name="Tammy Wilson" userId="e3b55da62d900d7c" providerId="LiveId" clId="{43387073-335F-4FB1-985C-5CC37323D847}" dt="2018-12-09T19:56:16.964" v="369" actId="113"/>
        <pc:sldMkLst>
          <pc:docMk/>
          <pc:sldMk cId="857869867" sldId="273"/>
        </pc:sldMkLst>
        <pc:spChg chg="mod">
          <ac:chgData name="Tammy Wilson" userId="e3b55da62d900d7c" providerId="LiveId" clId="{43387073-335F-4FB1-985C-5CC37323D847}" dt="2018-12-09T19:52:37.813" v="294" actId="20577"/>
          <ac:spMkLst>
            <pc:docMk/>
            <pc:sldMk cId="857869867" sldId="273"/>
            <ac:spMk id="2" creationId="{C9605415-B210-4327-8BA9-E9DC2020B7A9}"/>
          </ac:spMkLst>
        </pc:spChg>
        <pc:spChg chg="mod">
          <ac:chgData name="Tammy Wilson" userId="e3b55da62d900d7c" providerId="LiveId" clId="{43387073-335F-4FB1-985C-5CC37323D847}" dt="2018-12-09T19:56:16.964" v="369" actId="113"/>
          <ac:spMkLst>
            <pc:docMk/>
            <pc:sldMk cId="857869867" sldId="273"/>
            <ac:spMk id="3" creationId="{F72A5026-2C56-4C99-A192-4AC9F2C834C0}"/>
          </ac:spMkLst>
        </pc:spChg>
      </pc:sldChg>
      <pc:sldChg chg="modSp">
        <pc:chgData name="Tammy Wilson" userId="e3b55da62d900d7c" providerId="LiveId" clId="{43387073-335F-4FB1-985C-5CC37323D847}" dt="2018-12-09T20:01:01.846" v="398" actId="115"/>
        <pc:sldMkLst>
          <pc:docMk/>
          <pc:sldMk cId="2666987488" sldId="294"/>
        </pc:sldMkLst>
        <pc:spChg chg="mod">
          <ac:chgData name="Tammy Wilson" userId="e3b55da62d900d7c" providerId="LiveId" clId="{43387073-335F-4FB1-985C-5CC37323D847}" dt="2018-12-09T20:01:01.846" v="398" actId="115"/>
          <ac:spMkLst>
            <pc:docMk/>
            <pc:sldMk cId="2666987488" sldId="294"/>
            <ac:spMk id="3" creationId="{FF3EFDDE-2052-4963-B919-11D1575B9FF8}"/>
          </ac:spMkLst>
        </pc:spChg>
      </pc:sldChg>
      <pc:sldChg chg="modSp">
        <pc:chgData name="Tammy Wilson" userId="e3b55da62d900d7c" providerId="LiveId" clId="{43387073-335F-4FB1-985C-5CC37323D847}" dt="2018-12-09T20:01:52.153" v="401" actId="115"/>
        <pc:sldMkLst>
          <pc:docMk/>
          <pc:sldMk cId="570716337" sldId="295"/>
        </pc:sldMkLst>
        <pc:spChg chg="mod">
          <ac:chgData name="Tammy Wilson" userId="e3b55da62d900d7c" providerId="LiveId" clId="{43387073-335F-4FB1-985C-5CC37323D847}" dt="2018-12-09T20:01:52.153" v="401" actId="115"/>
          <ac:spMkLst>
            <pc:docMk/>
            <pc:sldMk cId="570716337" sldId="295"/>
            <ac:spMk id="3" creationId="{279A8A6C-8A06-4CE2-84B6-E1D5A230AE76}"/>
          </ac:spMkLst>
        </pc:spChg>
      </pc:sldChg>
      <pc:sldChg chg="modSp">
        <pc:chgData name="Tammy Wilson" userId="e3b55da62d900d7c" providerId="LiveId" clId="{43387073-335F-4FB1-985C-5CC37323D847}" dt="2018-12-09T19:59:54.777" v="387" actId="115"/>
        <pc:sldMkLst>
          <pc:docMk/>
          <pc:sldMk cId="3112439266" sldId="297"/>
        </pc:sldMkLst>
        <pc:spChg chg="mod">
          <ac:chgData name="Tammy Wilson" userId="e3b55da62d900d7c" providerId="LiveId" clId="{43387073-335F-4FB1-985C-5CC37323D847}" dt="2018-12-09T19:59:32.580" v="383" actId="113"/>
          <ac:spMkLst>
            <pc:docMk/>
            <pc:sldMk cId="3112439266" sldId="297"/>
            <ac:spMk id="2" creationId="{0155608D-511B-4FDB-AA9D-E7A00F976E0E}"/>
          </ac:spMkLst>
        </pc:spChg>
        <pc:spChg chg="mod">
          <ac:chgData name="Tammy Wilson" userId="e3b55da62d900d7c" providerId="LiveId" clId="{43387073-335F-4FB1-985C-5CC37323D847}" dt="2018-12-09T19:59:54.777" v="387" actId="115"/>
          <ac:spMkLst>
            <pc:docMk/>
            <pc:sldMk cId="3112439266" sldId="297"/>
            <ac:spMk id="3" creationId="{C61987C5-75F3-47FF-8345-8E734AF4CDFC}"/>
          </ac:spMkLst>
        </pc:spChg>
      </pc:sldChg>
      <pc:sldChg chg="modSp">
        <pc:chgData name="Tammy Wilson" userId="e3b55da62d900d7c" providerId="LiveId" clId="{43387073-335F-4FB1-985C-5CC37323D847}" dt="2018-12-09T19:59:24.590" v="382" actId="20577"/>
        <pc:sldMkLst>
          <pc:docMk/>
          <pc:sldMk cId="1042689375" sldId="298"/>
        </pc:sldMkLst>
        <pc:spChg chg="mod">
          <ac:chgData name="Tammy Wilson" userId="e3b55da62d900d7c" providerId="LiveId" clId="{43387073-335F-4FB1-985C-5CC37323D847}" dt="2018-12-09T19:59:24.590" v="382" actId="20577"/>
          <ac:spMkLst>
            <pc:docMk/>
            <pc:sldMk cId="1042689375" sldId="298"/>
            <ac:spMk id="11267" creationId="{00000000-0000-0000-0000-000000000000}"/>
          </ac:spMkLst>
        </pc:spChg>
      </pc:sldChg>
      <pc:sldChg chg="modSp">
        <pc:chgData name="Tammy Wilson" userId="e3b55da62d900d7c" providerId="LiveId" clId="{43387073-335F-4FB1-985C-5CC37323D847}" dt="2018-12-09T20:00:21.209" v="391" actId="14100"/>
        <pc:sldMkLst>
          <pc:docMk/>
          <pc:sldMk cId="2542697179" sldId="304"/>
        </pc:sldMkLst>
        <pc:spChg chg="mod">
          <ac:chgData name="Tammy Wilson" userId="e3b55da62d900d7c" providerId="LiveId" clId="{43387073-335F-4FB1-985C-5CC37323D847}" dt="2018-12-09T20:00:21.209" v="391" actId="14100"/>
          <ac:spMkLst>
            <pc:docMk/>
            <pc:sldMk cId="2542697179" sldId="304"/>
            <ac:spMk id="13315" creationId="{00000000-0000-0000-0000-000000000000}"/>
          </ac:spMkLst>
        </pc:spChg>
      </pc:sldChg>
      <pc:sldChg chg="modSp">
        <pc:chgData name="Tammy Wilson" userId="e3b55da62d900d7c" providerId="LiveId" clId="{43387073-335F-4FB1-985C-5CC37323D847}" dt="2018-12-09T20:00:38.461" v="394" actId="115"/>
        <pc:sldMkLst>
          <pc:docMk/>
          <pc:sldMk cId="15658655" sldId="306"/>
        </pc:sldMkLst>
        <pc:spChg chg="mod">
          <ac:chgData name="Tammy Wilson" userId="e3b55da62d900d7c" providerId="LiveId" clId="{43387073-335F-4FB1-985C-5CC37323D847}" dt="2018-12-09T20:00:38.461" v="394" actId="115"/>
          <ac:spMkLst>
            <pc:docMk/>
            <pc:sldMk cId="15658655" sldId="306"/>
            <ac:spMk id="21507" creationId="{00000000-0000-0000-0000-000000000000}"/>
          </ac:spMkLst>
        </pc:spChg>
      </pc:sldChg>
      <pc:sldChg chg="modSp">
        <pc:chgData name="Tammy Wilson" userId="e3b55da62d900d7c" providerId="LiveId" clId="{43387073-335F-4FB1-985C-5CC37323D847}" dt="2018-12-09T20:01:22.851" v="399" actId="113"/>
        <pc:sldMkLst>
          <pc:docMk/>
          <pc:sldMk cId="1925457640" sldId="307"/>
        </pc:sldMkLst>
        <pc:spChg chg="mod">
          <ac:chgData name="Tammy Wilson" userId="e3b55da62d900d7c" providerId="LiveId" clId="{43387073-335F-4FB1-985C-5CC37323D847}" dt="2018-12-09T20:01:22.851" v="399" actId="113"/>
          <ac:spMkLst>
            <pc:docMk/>
            <pc:sldMk cId="1925457640" sldId="307"/>
            <ac:spMk id="23555" creationId="{00000000-0000-0000-0000-000000000000}"/>
          </ac:spMkLst>
        </pc:spChg>
      </pc:sldChg>
      <pc:sldChg chg="modSp">
        <pc:chgData name="Tammy Wilson" userId="e3b55da62d900d7c" providerId="LiveId" clId="{43387073-335F-4FB1-985C-5CC37323D847}" dt="2018-12-09T19:58:56.610" v="374" actId="113"/>
        <pc:sldMkLst>
          <pc:docMk/>
          <pc:sldMk cId="3992068805" sldId="317"/>
        </pc:sldMkLst>
        <pc:spChg chg="mod">
          <ac:chgData name="Tammy Wilson" userId="e3b55da62d900d7c" providerId="LiveId" clId="{43387073-335F-4FB1-985C-5CC37323D847}" dt="2018-12-09T19:56:33.449" v="370" actId="113"/>
          <ac:spMkLst>
            <pc:docMk/>
            <pc:sldMk cId="3992068805" sldId="317"/>
            <ac:spMk id="2" creationId="{E5CD457F-C820-421B-897E-7C2E6484C73D}"/>
          </ac:spMkLst>
        </pc:spChg>
        <pc:spChg chg="mod">
          <ac:chgData name="Tammy Wilson" userId="e3b55da62d900d7c" providerId="LiveId" clId="{43387073-335F-4FB1-985C-5CC37323D847}" dt="2018-12-09T19:58:56.610" v="374" actId="113"/>
          <ac:spMkLst>
            <pc:docMk/>
            <pc:sldMk cId="3992068805" sldId="317"/>
            <ac:spMk id="3" creationId="{4BCBFFF0-5094-405B-AB2C-9954E701950C}"/>
          </ac:spMkLst>
        </pc:spChg>
      </pc:sldChg>
      <pc:sldChg chg="modSp">
        <pc:chgData name="Tammy Wilson" userId="e3b55da62d900d7c" providerId="LiveId" clId="{43387073-335F-4FB1-985C-5CC37323D847}" dt="2018-12-09T16:42:34.935" v="3" actId="113"/>
        <pc:sldMkLst>
          <pc:docMk/>
          <pc:sldMk cId="3194779177" sldId="321"/>
        </pc:sldMkLst>
        <pc:spChg chg="mod">
          <ac:chgData name="Tammy Wilson" userId="e3b55da62d900d7c" providerId="LiveId" clId="{43387073-335F-4FB1-985C-5CC37323D847}" dt="2018-12-09T16:42:34.935" v="3" actId="113"/>
          <ac:spMkLst>
            <pc:docMk/>
            <pc:sldMk cId="3194779177" sldId="321"/>
            <ac:spMk id="2" creationId="{3645BFDD-EA80-4DFD-88CA-213F6126042D}"/>
          </ac:spMkLst>
        </pc:spChg>
      </pc:sldChg>
      <pc:sldChg chg="modSp">
        <pc:chgData name="Tammy Wilson" userId="e3b55da62d900d7c" providerId="LiveId" clId="{43387073-335F-4FB1-985C-5CC37323D847}" dt="2018-12-09T16:45:37.851" v="20" actId="255"/>
        <pc:sldMkLst>
          <pc:docMk/>
          <pc:sldMk cId="2221355074" sldId="324"/>
        </pc:sldMkLst>
        <pc:spChg chg="mod">
          <ac:chgData name="Tammy Wilson" userId="e3b55da62d900d7c" providerId="LiveId" clId="{43387073-335F-4FB1-985C-5CC37323D847}" dt="2018-12-09T16:45:18.837" v="19" actId="113"/>
          <ac:spMkLst>
            <pc:docMk/>
            <pc:sldMk cId="2221355074" sldId="324"/>
            <ac:spMk id="2" creationId="{C5F77627-255B-43F8-8156-5617C70ED569}"/>
          </ac:spMkLst>
        </pc:spChg>
        <pc:spChg chg="mod">
          <ac:chgData name="Tammy Wilson" userId="e3b55da62d900d7c" providerId="LiveId" clId="{43387073-335F-4FB1-985C-5CC37323D847}" dt="2018-12-09T16:45:37.851" v="20" actId="255"/>
          <ac:spMkLst>
            <pc:docMk/>
            <pc:sldMk cId="2221355074" sldId="324"/>
            <ac:spMk id="3" creationId="{98AEDC2F-EC19-46B5-A837-BAF74EBBBB4B}"/>
          </ac:spMkLst>
        </pc:spChg>
      </pc:sldChg>
      <pc:sldChg chg="modSp">
        <pc:chgData name="Tammy Wilson" userId="e3b55da62d900d7c" providerId="LiveId" clId="{43387073-335F-4FB1-985C-5CC37323D847}" dt="2018-12-09T16:46:24.025" v="26" actId="255"/>
        <pc:sldMkLst>
          <pc:docMk/>
          <pc:sldMk cId="1838749745" sldId="325"/>
        </pc:sldMkLst>
        <pc:spChg chg="mod">
          <ac:chgData name="Tammy Wilson" userId="e3b55da62d900d7c" providerId="LiveId" clId="{43387073-335F-4FB1-985C-5CC37323D847}" dt="2018-12-09T16:46:24.025" v="26" actId="255"/>
          <ac:spMkLst>
            <pc:docMk/>
            <pc:sldMk cId="1838749745" sldId="325"/>
            <ac:spMk id="3" creationId="{98AEDC2F-EC19-46B5-A837-BAF74EBBBB4B}"/>
          </ac:spMkLst>
        </pc:spChg>
      </pc:sldChg>
      <pc:sldChg chg="modSp">
        <pc:chgData name="Tammy Wilson" userId="e3b55da62d900d7c" providerId="LiveId" clId="{43387073-335F-4FB1-985C-5CC37323D847}" dt="2018-12-21T06:13:02" v="1382" actId="20577"/>
        <pc:sldMkLst>
          <pc:docMk/>
          <pc:sldMk cId="1685351106" sldId="326"/>
        </pc:sldMkLst>
        <pc:spChg chg="mod">
          <ac:chgData name="Tammy Wilson" userId="e3b55da62d900d7c" providerId="LiveId" clId="{43387073-335F-4FB1-985C-5CC37323D847}" dt="2018-12-21T06:08:46.328" v="1130" actId="20577"/>
          <ac:spMkLst>
            <pc:docMk/>
            <pc:sldMk cId="1685351106" sldId="326"/>
            <ac:spMk id="2" creationId="{5FCE95DA-7705-4676-9778-F96925430CDA}"/>
          </ac:spMkLst>
        </pc:spChg>
        <pc:spChg chg="mod">
          <ac:chgData name="Tammy Wilson" userId="e3b55da62d900d7c" providerId="LiveId" clId="{43387073-335F-4FB1-985C-5CC37323D847}" dt="2018-12-21T06:13:02" v="1382" actId="20577"/>
          <ac:spMkLst>
            <pc:docMk/>
            <pc:sldMk cId="1685351106" sldId="326"/>
            <ac:spMk id="3" creationId="{8CC062A2-DAF7-455B-AE66-FD30201EE6BF}"/>
          </ac:spMkLst>
        </pc:spChg>
      </pc:sldChg>
      <pc:sldChg chg="modSp add">
        <pc:chgData name="Tammy Wilson" userId="e3b55da62d900d7c" providerId="LiveId" clId="{43387073-335F-4FB1-985C-5CC37323D847}" dt="2018-12-09T19:54:56.084" v="353" actId="20577"/>
        <pc:sldMkLst>
          <pc:docMk/>
          <pc:sldMk cId="2579084185" sldId="327"/>
        </pc:sldMkLst>
        <pc:spChg chg="mod">
          <ac:chgData name="Tammy Wilson" userId="e3b55da62d900d7c" providerId="LiveId" clId="{43387073-335F-4FB1-985C-5CC37323D847}" dt="2018-12-09T19:37:51.132" v="51" actId="20577"/>
          <ac:spMkLst>
            <pc:docMk/>
            <pc:sldMk cId="2579084185" sldId="327"/>
            <ac:spMk id="2" creationId="{143343B1-48A1-409C-B3CB-9991E688D47E}"/>
          </ac:spMkLst>
        </pc:spChg>
        <pc:spChg chg="mod">
          <ac:chgData name="Tammy Wilson" userId="e3b55da62d900d7c" providerId="LiveId" clId="{43387073-335F-4FB1-985C-5CC37323D847}" dt="2018-12-09T19:54:56.084" v="353" actId="20577"/>
          <ac:spMkLst>
            <pc:docMk/>
            <pc:sldMk cId="2579084185" sldId="327"/>
            <ac:spMk id="3" creationId="{6DA2434A-6910-48E1-B9A4-40BA20889EF1}"/>
          </ac:spMkLst>
        </pc:spChg>
      </pc:sldChg>
      <pc:sldChg chg="modSp add">
        <pc:chgData name="Tammy Wilson" userId="e3b55da62d900d7c" providerId="LiveId" clId="{43387073-335F-4FB1-985C-5CC37323D847}" dt="2018-12-09T19:55:35.537" v="361" actId="115"/>
        <pc:sldMkLst>
          <pc:docMk/>
          <pc:sldMk cId="4260590746" sldId="328"/>
        </pc:sldMkLst>
        <pc:spChg chg="mod">
          <ac:chgData name="Tammy Wilson" userId="e3b55da62d900d7c" providerId="LiveId" clId="{43387073-335F-4FB1-985C-5CC37323D847}" dt="2018-12-09T19:55:35.537" v="361" actId="115"/>
          <ac:spMkLst>
            <pc:docMk/>
            <pc:sldMk cId="4260590746" sldId="328"/>
            <ac:spMk id="3" creationId="{6DA2434A-6910-48E1-B9A4-40BA20889EF1}"/>
          </ac:spMkLst>
        </pc:spChg>
      </pc:sldChg>
      <pc:sldChg chg="modSp">
        <pc:chgData name="Tammy Wilson" userId="e3b55da62d900d7c" providerId="LiveId" clId="{43387073-335F-4FB1-985C-5CC37323D847}" dt="2018-12-21T06:07:48.862" v="1108" actId="313"/>
        <pc:sldMkLst>
          <pc:docMk/>
          <pc:sldMk cId="656481234" sldId="329"/>
        </pc:sldMkLst>
        <pc:spChg chg="mod">
          <ac:chgData name="Tammy Wilson" userId="e3b55da62d900d7c" providerId="LiveId" clId="{43387073-335F-4FB1-985C-5CC37323D847}" dt="2018-12-21T06:07:48.862" v="1108" actId="313"/>
          <ac:spMkLst>
            <pc:docMk/>
            <pc:sldMk cId="656481234" sldId="329"/>
            <ac:spMk id="3" creationId="{9E486312-8798-4DCD-AE37-BE53B58B3CF7}"/>
          </ac:spMkLst>
        </pc:spChg>
      </pc:sldChg>
      <pc:sldChg chg="addSp delSp modSp add">
        <pc:chgData name="Tammy Wilson" userId="e3b55da62d900d7c" providerId="LiveId" clId="{43387073-335F-4FB1-985C-5CC37323D847}" dt="2018-12-14T03:16:25.377" v="698" actId="20577"/>
        <pc:sldMkLst>
          <pc:docMk/>
          <pc:sldMk cId="3883533630" sldId="333"/>
        </pc:sldMkLst>
        <pc:spChg chg="mod">
          <ac:chgData name="Tammy Wilson" userId="e3b55da62d900d7c" providerId="LiveId" clId="{43387073-335F-4FB1-985C-5CC37323D847}" dt="2018-12-14T03:16:25.377" v="698" actId="20577"/>
          <ac:spMkLst>
            <pc:docMk/>
            <pc:sldMk cId="3883533630" sldId="333"/>
            <ac:spMk id="2" creationId="{C95A4296-7411-471E-8999-752A12B5B378}"/>
          </ac:spMkLst>
        </pc:spChg>
        <pc:picChg chg="add del mod">
          <ac:chgData name="Tammy Wilson" userId="e3b55da62d900d7c" providerId="LiveId" clId="{43387073-335F-4FB1-985C-5CC37323D847}" dt="2018-12-14T03:14:27.488" v="611" actId="478"/>
          <ac:picMkLst>
            <pc:docMk/>
            <pc:sldMk cId="3883533630" sldId="333"/>
            <ac:picMk id="3" creationId="{A490E07E-3A43-4F8D-BE27-1DFBCE098FE8}"/>
          </ac:picMkLst>
        </pc:picChg>
        <pc:picChg chg="add mod">
          <ac:chgData name="Tammy Wilson" userId="e3b55da62d900d7c" providerId="LiveId" clId="{43387073-335F-4FB1-985C-5CC37323D847}" dt="2018-12-14T03:14:31.842" v="614" actId="1076"/>
          <ac:picMkLst>
            <pc:docMk/>
            <pc:sldMk cId="3883533630" sldId="333"/>
            <ac:picMk id="4" creationId="{C32AB421-7F6D-4AF6-997E-2591C9A3E88C}"/>
          </ac:picMkLst>
        </pc:picChg>
      </pc:sldChg>
      <pc:sldChg chg="modSp add ord">
        <pc:chgData name="Tammy Wilson" userId="e3b55da62d900d7c" providerId="LiveId" clId="{43387073-335F-4FB1-985C-5CC37323D847}" dt="2018-12-14T03:13:06.944" v="560" actId="20577"/>
        <pc:sldMkLst>
          <pc:docMk/>
          <pc:sldMk cId="1737419481" sldId="336"/>
        </pc:sldMkLst>
        <pc:spChg chg="mod">
          <ac:chgData name="Tammy Wilson" userId="e3b55da62d900d7c" providerId="LiveId" clId="{43387073-335F-4FB1-985C-5CC37323D847}" dt="2018-12-14T03:12:53.068" v="556" actId="255"/>
          <ac:spMkLst>
            <pc:docMk/>
            <pc:sldMk cId="1737419481" sldId="336"/>
            <ac:spMk id="2" creationId="{C95A4296-7411-471E-8999-752A12B5B378}"/>
          </ac:spMkLst>
        </pc:spChg>
        <pc:picChg chg="mod">
          <ac:chgData name="Tammy Wilson" userId="e3b55da62d900d7c" providerId="LiveId" clId="{43387073-335F-4FB1-985C-5CC37323D847}" dt="2018-12-14T03:13:01.568" v="559" actId="1076"/>
          <ac:picMkLst>
            <pc:docMk/>
            <pc:sldMk cId="1737419481" sldId="336"/>
            <ac:picMk id="3" creationId="{A490E07E-3A43-4F8D-BE27-1DFBCE098FE8}"/>
          </ac:picMkLst>
        </pc:picChg>
      </pc:sldChg>
      <pc:sldChg chg="addSp delSp modSp add">
        <pc:chgData name="Tammy Wilson" userId="e3b55da62d900d7c" providerId="LiveId" clId="{43387073-335F-4FB1-985C-5CC37323D847}" dt="2018-12-14T03:24:01.688" v="1004" actId="20577"/>
        <pc:sldMkLst>
          <pc:docMk/>
          <pc:sldMk cId="3476536818" sldId="337"/>
        </pc:sldMkLst>
        <pc:spChg chg="mod">
          <ac:chgData name="Tammy Wilson" userId="e3b55da62d900d7c" providerId="LiveId" clId="{43387073-335F-4FB1-985C-5CC37323D847}" dt="2018-12-14T03:24:01.688" v="1004" actId="20577"/>
          <ac:spMkLst>
            <pc:docMk/>
            <pc:sldMk cId="3476536818" sldId="337"/>
            <ac:spMk id="2" creationId="{C95A4296-7411-471E-8999-752A12B5B378}"/>
          </ac:spMkLst>
        </pc:spChg>
        <pc:picChg chg="add mod">
          <ac:chgData name="Tammy Wilson" userId="e3b55da62d900d7c" providerId="LiveId" clId="{43387073-335F-4FB1-985C-5CC37323D847}" dt="2018-12-14T03:19:13.312" v="780" actId="14100"/>
          <ac:picMkLst>
            <pc:docMk/>
            <pc:sldMk cId="3476536818" sldId="337"/>
            <ac:picMk id="3" creationId="{10757E51-25F8-471C-9B9C-E1134E011D5B}"/>
          </ac:picMkLst>
        </pc:picChg>
        <pc:picChg chg="del">
          <ac:chgData name="Tammy Wilson" userId="e3b55da62d900d7c" providerId="LiveId" clId="{43387073-335F-4FB1-985C-5CC37323D847}" dt="2018-12-14T03:18:44.595" v="776" actId="478"/>
          <ac:picMkLst>
            <pc:docMk/>
            <pc:sldMk cId="3476536818" sldId="337"/>
            <ac:picMk id="4" creationId="{C32AB421-7F6D-4AF6-997E-2591C9A3E88C}"/>
          </ac:picMkLst>
        </pc:picChg>
      </pc:sldChg>
      <pc:sldChg chg="modSp add">
        <pc:chgData name="Tammy Wilson" userId="e3b55da62d900d7c" providerId="LiveId" clId="{43387073-335F-4FB1-985C-5CC37323D847}" dt="2018-12-14T03:25:40.813" v="1070" actId="20577"/>
        <pc:sldMkLst>
          <pc:docMk/>
          <pc:sldMk cId="125591243" sldId="338"/>
        </pc:sldMkLst>
        <pc:spChg chg="mod">
          <ac:chgData name="Tammy Wilson" userId="e3b55da62d900d7c" providerId="LiveId" clId="{43387073-335F-4FB1-985C-5CC37323D847}" dt="2018-12-14T03:25:40.813" v="1070" actId="20577"/>
          <ac:spMkLst>
            <pc:docMk/>
            <pc:sldMk cId="125591243" sldId="338"/>
            <ac:spMk id="2" creationId="{C95A4296-7411-471E-8999-752A12B5B378}"/>
          </ac:spMkLst>
        </pc:spChg>
      </pc:sldChg>
      <pc:sldChg chg="addSp delSp modSp add">
        <pc:chgData name="Tammy Wilson" userId="e3b55da62d900d7c" providerId="LiveId" clId="{43387073-335F-4FB1-985C-5CC37323D847}" dt="2018-12-14T05:18:02.835" v="1096" actId="14100"/>
        <pc:sldMkLst>
          <pc:docMk/>
          <pc:sldMk cId="4131185471" sldId="339"/>
        </pc:sldMkLst>
        <pc:spChg chg="mod">
          <ac:chgData name="Tammy Wilson" userId="e3b55da62d900d7c" providerId="LiveId" clId="{43387073-335F-4FB1-985C-5CC37323D847}" dt="2018-12-14T05:17:47.433" v="1091" actId="20577"/>
          <ac:spMkLst>
            <pc:docMk/>
            <pc:sldMk cId="4131185471" sldId="339"/>
            <ac:spMk id="2" creationId="{710762AE-1A6D-4D52-A378-1A8F722D26EF}"/>
          </ac:spMkLst>
        </pc:spChg>
        <pc:spChg chg="del">
          <ac:chgData name="Tammy Wilson" userId="e3b55da62d900d7c" providerId="LiveId" clId="{43387073-335F-4FB1-985C-5CC37323D847}" dt="2018-12-14T05:17:49.566" v="1092" actId="14100"/>
          <ac:spMkLst>
            <pc:docMk/>
            <pc:sldMk cId="4131185471" sldId="339"/>
            <ac:spMk id="3" creationId="{E3BB867A-FBDA-4A72-8CE4-28E18A2EDBEF}"/>
          </ac:spMkLst>
        </pc:spChg>
        <pc:picChg chg="add mod">
          <ac:chgData name="Tammy Wilson" userId="e3b55da62d900d7c" providerId="LiveId" clId="{43387073-335F-4FB1-985C-5CC37323D847}" dt="2018-12-14T05:18:02.835" v="1096" actId="14100"/>
          <ac:picMkLst>
            <pc:docMk/>
            <pc:sldMk cId="4131185471" sldId="339"/>
            <ac:picMk id="4" creationId="{E9131B94-9C3A-4476-9003-78AF4E05581C}"/>
          </ac:picMkLst>
        </pc:picChg>
      </pc:sldChg>
      <pc:sldChg chg="modSp add">
        <pc:chgData name="Tammy Wilson" userId="e3b55da62d900d7c" providerId="LiveId" clId="{43387073-335F-4FB1-985C-5CC37323D847}" dt="2018-12-14T05:18:43.347" v="1104" actId="27636"/>
        <pc:sldMkLst>
          <pc:docMk/>
          <pc:sldMk cId="3487580529" sldId="340"/>
        </pc:sldMkLst>
        <pc:spChg chg="mod">
          <ac:chgData name="Tammy Wilson" userId="e3b55da62d900d7c" providerId="LiveId" clId="{43387073-335F-4FB1-985C-5CC37323D847}" dt="2018-12-14T05:18:30.940" v="1099" actId="20577"/>
          <ac:spMkLst>
            <pc:docMk/>
            <pc:sldMk cId="3487580529" sldId="340"/>
            <ac:spMk id="2" creationId="{8CC4EB70-E423-4859-B21C-67D66F8D2ED3}"/>
          </ac:spMkLst>
        </pc:spChg>
        <pc:spChg chg="mod">
          <ac:chgData name="Tammy Wilson" userId="e3b55da62d900d7c" providerId="LiveId" clId="{43387073-335F-4FB1-985C-5CC37323D847}" dt="2018-12-14T05:18:43.347" v="1104" actId="27636"/>
          <ac:spMkLst>
            <pc:docMk/>
            <pc:sldMk cId="3487580529" sldId="340"/>
            <ac:spMk id="3" creationId="{67BD0CC5-66A2-4151-9D0B-BFD552118090}"/>
          </ac:spMkLst>
        </pc:spChg>
      </pc:sldChg>
    </pc:docChg>
  </pc:docChgLst>
  <pc:docChgLst>
    <pc:chgData name="Tammy Wilson" userId="e3b55da62d900d7c" providerId="Windows Live" clId="Web-{1D89ED5C-7B4A-45C4-8917-F768CE4A5EE5}"/>
    <pc:docChg chg="addSld delSld modSld sldOrd">
      <pc:chgData name="Tammy Wilson" userId="e3b55da62d900d7c" providerId="Windows Live" clId="Web-{1D89ED5C-7B4A-45C4-8917-F768CE4A5EE5}" dt="2018-12-13T19:16:25.484" v="488" actId="20577"/>
      <pc:docMkLst>
        <pc:docMk/>
      </pc:docMkLst>
      <pc:sldChg chg="modSp">
        <pc:chgData name="Tammy Wilson" userId="e3b55da62d900d7c" providerId="Windows Live" clId="Web-{1D89ED5C-7B4A-45C4-8917-F768CE4A5EE5}" dt="2018-12-13T19:10:42.973" v="374" actId="20577"/>
        <pc:sldMkLst>
          <pc:docMk/>
          <pc:sldMk cId="3949897356" sldId="261"/>
        </pc:sldMkLst>
        <pc:spChg chg="mod">
          <ac:chgData name="Tammy Wilson" userId="e3b55da62d900d7c" providerId="Windows Live" clId="Web-{1D89ED5C-7B4A-45C4-8917-F768CE4A5EE5}" dt="2018-12-13T19:10:42.973" v="374" actId="20577"/>
          <ac:spMkLst>
            <pc:docMk/>
            <pc:sldMk cId="3949897356" sldId="261"/>
            <ac:spMk id="3" creationId="{9E486312-8798-4DCD-AE37-BE53B58B3CF7}"/>
          </ac:spMkLst>
        </pc:spChg>
      </pc:sldChg>
      <pc:sldChg chg="modSp">
        <pc:chgData name="Tammy Wilson" userId="e3b55da62d900d7c" providerId="Windows Live" clId="Web-{1D89ED5C-7B4A-45C4-8917-F768CE4A5EE5}" dt="2018-12-13T19:11:08.442" v="393" actId="20577"/>
        <pc:sldMkLst>
          <pc:docMk/>
          <pc:sldMk cId="1390837988" sldId="264"/>
        </pc:sldMkLst>
        <pc:spChg chg="mod">
          <ac:chgData name="Tammy Wilson" userId="e3b55da62d900d7c" providerId="Windows Live" clId="Web-{1D89ED5C-7B4A-45C4-8917-F768CE4A5EE5}" dt="2018-12-13T19:04:03.442" v="134" actId="14100"/>
          <ac:spMkLst>
            <pc:docMk/>
            <pc:sldMk cId="1390837988" sldId="264"/>
            <ac:spMk id="2" creationId="{909F202C-2497-4C5E-9FCA-679DE06F3833}"/>
          </ac:spMkLst>
        </pc:spChg>
        <pc:spChg chg="mod">
          <ac:chgData name="Tammy Wilson" userId="e3b55da62d900d7c" providerId="Windows Live" clId="Web-{1D89ED5C-7B4A-45C4-8917-F768CE4A5EE5}" dt="2018-12-13T19:11:08.442" v="393" actId="20577"/>
          <ac:spMkLst>
            <pc:docMk/>
            <pc:sldMk cId="1390837988" sldId="264"/>
            <ac:spMk id="3" creationId="{9E486312-8798-4DCD-AE37-BE53B58B3CF7}"/>
          </ac:spMkLst>
        </pc:spChg>
      </pc:sldChg>
      <pc:sldChg chg="addSp delSp modSp add ord replId">
        <pc:chgData name="Tammy Wilson" userId="e3b55da62d900d7c" providerId="Windows Live" clId="Web-{1D89ED5C-7B4A-45C4-8917-F768CE4A5EE5}" dt="2018-12-13T19:07:43.294" v="270" actId="14100"/>
        <pc:sldMkLst>
          <pc:docMk/>
          <pc:sldMk cId="656481234" sldId="329"/>
        </pc:sldMkLst>
        <pc:spChg chg="mod">
          <ac:chgData name="Tammy Wilson" userId="e3b55da62d900d7c" providerId="Windows Live" clId="Web-{1D89ED5C-7B4A-45C4-8917-F768CE4A5EE5}" dt="2018-12-13T19:07:43.294" v="270" actId="14100"/>
          <ac:spMkLst>
            <pc:docMk/>
            <pc:sldMk cId="656481234" sldId="329"/>
            <ac:spMk id="2" creationId="{909F202C-2497-4C5E-9FCA-679DE06F3833}"/>
          </ac:spMkLst>
        </pc:spChg>
        <pc:spChg chg="mod">
          <ac:chgData name="Tammy Wilson" userId="e3b55da62d900d7c" providerId="Windows Live" clId="Web-{1D89ED5C-7B4A-45C4-8917-F768CE4A5EE5}" dt="2018-12-13T19:03:32.441" v="131" actId="20577"/>
          <ac:spMkLst>
            <pc:docMk/>
            <pc:sldMk cId="656481234" sldId="329"/>
            <ac:spMk id="3" creationId="{9E486312-8798-4DCD-AE37-BE53B58B3CF7}"/>
          </ac:spMkLst>
        </pc:spChg>
        <pc:graphicFrameChg chg="add del mod">
          <ac:chgData name="Tammy Wilson" userId="e3b55da62d900d7c" providerId="Windows Live" clId="Web-{1D89ED5C-7B4A-45C4-8917-F768CE4A5EE5}" dt="2018-12-13T19:02:44.721" v="120" actId="14100"/>
          <ac:graphicFrameMkLst>
            <pc:docMk/>
            <pc:sldMk cId="656481234" sldId="329"/>
            <ac:graphicFrameMk id="6" creationId="{2BC2645C-8E3D-4941-804B-5007A56772EA}"/>
          </ac:graphicFrameMkLst>
        </pc:graphicFrameChg>
      </pc:sldChg>
      <pc:sldChg chg="modSp add replId">
        <pc:chgData name="Tammy Wilson" userId="e3b55da62d900d7c" providerId="Windows Live" clId="Web-{1D89ED5C-7B4A-45C4-8917-F768CE4A5EE5}" dt="2018-12-13T19:07:25.590" v="268" actId="20577"/>
        <pc:sldMkLst>
          <pc:docMk/>
          <pc:sldMk cId="3604766198" sldId="330"/>
        </pc:sldMkLst>
        <pc:spChg chg="mod">
          <ac:chgData name="Tammy Wilson" userId="e3b55da62d900d7c" providerId="Windows Live" clId="Web-{1D89ED5C-7B4A-45C4-8917-F768CE4A5EE5}" dt="2018-12-13T19:07:25.590" v="268" actId="20577"/>
          <ac:spMkLst>
            <pc:docMk/>
            <pc:sldMk cId="3604766198" sldId="330"/>
            <ac:spMk id="3" creationId="{9E486312-8798-4DCD-AE37-BE53B58B3CF7}"/>
          </ac:spMkLst>
        </pc:spChg>
      </pc:sldChg>
      <pc:sldChg chg="modSp add replId">
        <pc:chgData name="Tammy Wilson" userId="e3b55da62d900d7c" providerId="Windows Live" clId="Web-{1D89ED5C-7B4A-45C4-8917-F768CE4A5EE5}" dt="2018-12-13T19:10:21.221" v="358" actId="20577"/>
        <pc:sldMkLst>
          <pc:docMk/>
          <pc:sldMk cId="1170035670" sldId="331"/>
        </pc:sldMkLst>
        <pc:spChg chg="mod">
          <ac:chgData name="Tammy Wilson" userId="e3b55da62d900d7c" providerId="Windows Live" clId="Web-{1D89ED5C-7B4A-45C4-8917-F768CE4A5EE5}" dt="2018-12-13T19:08:04.388" v="274" actId="20577"/>
          <ac:spMkLst>
            <pc:docMk/>
            <pc:sldMk cId="1170035670" sldId="331"/>
            <ac:spMk id="2" creationId="{909F202C-2497-4C5E-9FCA-679DE06F3833}"/>
          </ac:spMkLst>
        </pc:spChg>
        <pc:spChg chg="mod">
          <ac:chgData name="Tammy Wilson" userId="e3b55da62d900d7c" providerId="Windows Live" clId="Web-{1D89ED5C-7B4A-45C4-8917-F768CE4A5EE5}" dt="2018-12-13T19:10:21.221" v="358" actId="20577"/>
          <ac:spMkLst>
            <pc:docMk/>
            <pc:sldMk cId="1170035670" sldId="331"/>
            <ac:spMk id="3" creationId="{9E486312-8798-4DCD-AE37-BE53B58B3CF7}"/>
          </ac:spMkLst>
        </pc:spChg>
      </pc:sldChg>
      <pc:sldChg chg="addSp modSp new">
        <pc:chgData name="Tammy Wilson" userId="e3b55da62d900d7c" providerId="Windows Live" clId="Web-{1D89ED5C-7B4A-45C4-8917-F768CE4A5EE5}" dt="2018-12-13T19:16:25.484" v="487" actId="20577"/>
        <pc:sldMkLst>
          <pc:docMk/>
          <pc:sldMk cId="451090603" sldId="332"/>
        </pc:sldMkLst>
        <pc:spChg chg="mod">
          <ac:chgData name="Tammy Wilson" userId="e3b55da62d900d7c" providerId="Windows Live" clId="Web-{1D89ED5C-7B4A-45C4-8917-F768CE4A5EE5}" dt="2018-12-13T19:12:43.961" v="443" actId="20577"/>
          <ac:spMkLst>
            <pc:docMk/>
            <pc:sldMk cId="451090603" sldId="332"/>
            <ac:spMk id="2" creationId="{E0558DB6-FA03-4F69-9881-5BB40328A168}"/>
          </ac:spMkLst>
        </pc:spChg>
        <pc:spChg chg="mod">
          <ac:chgData name="Tammy Wilson" userId="e3b55da62d900d7c" providerId="Windows Live" clId="Web-{1D89ED5C-7B4A-45C4-8917-F768CE4A5EE5}" dt="2018-12-13T19:16:25.484" v="487" actId="20577"/>
          <ac:spMkLst>
            <pc:docMk/>
            <pc:sldMk cId="451090603" sldId="332"/>
            <ac:spMk id="3" creationId="{6AFD1A11-B993-4036-9E66-6540B27C72FA}"/>
          </ac:spMkLst>
        </pc:spChg>
        <pc:picChg chg="add mod">
          <ac:chgData name="Tammy Wilson" userId="e3b55da62d900d7c" providerId="Windows Live" clId="Web-{1D89ED5C-7B4A-45C4-8917-F768CE4A5EE5}" dt="2018-12-13T19:16:12.484" v="484" actId="1076"/>
          <ac:picMkLst>
            <pc:docMk/>
            <pc:sldMk cId="451090603" sldId="332"/>
            <ac:picMk id="4" creationId="{D29858FA-FF2B-4766-B6B7-F105F3120845}"/>
          </ac:picMkLst>
        </pc:picChg>
      </pc:sldChg>
    </pc:docChg>
  </pc:docChgLst>
  <pc:docChgLst>
    <pc:chgData name="Tammy Wilson" userId="e3b55da62d900d7c" providerId="LiveId" clId="{5323AFEA-9CB3-4DD5-AA70-36D8337DDF44}"/>
    <pc:docChg chg="custSel addSld modSld">
      <pc:chgData name="Tammy Wilson" userId="e3b55da62d900d7c" providerId="LiveId" clId="{5323AFEA-9CB3-4DD5-AA70-36D8337DDF44}" dt="2019-01-22T04:49:31.752" v="64" actId="1076"/>
      <pc:docMkLst>
        <pc:docMk/>
      </pc:docMkLst>
      <pc:sldChg chg="addSp delSp modSp add">
        <pc:chgData name="Tammy Wilson" userId="e3b55da62d900d7c" providerId="LiveId" clId="{5323AFEA-9CB3-4DD5-AA70-36D8337DDF44}" dt="2019-01-22T04:49:31.752" v="64" actId="1076"/>
        <pc:sldMkLst>
          <pc:docMk/>
          <pc:sldMk cId="2300010196" sldId="342"/>
        </pc:sldMkLst>
        <pc:spChg chg="mod">
          <ac:chgData name="Tammy Wilson" userId="e3b55da62d900d7c" providerId="LiveId" clId="{5323AFEA-9CB3-4DD5-AA70-36D8337DDF44}" dt="2019-01-22T04:44:40.973" v="58" actId="20577"/>
          <ac:spMkLst>
            <pc:docMk/>
            <pc:sldMk cId="2300010196" sldId="342"/>
            <ac:spMk id="2" creationId="{3C56797C-7874-47D0-BD25-C44F815278D1}"/>
          </ac:spMkLst>
        </pc:spChg>
        <pc:spChg chg="del">
          <ac:chgData name="Tammy Wilson" userId="e3b55da62d900d7c" providerId="LiveId" clId="{5323AFEA-9CB3-4DD5-AA70-36D8337DDF44}" dt="2019-01-22T04:48:49.326" v="59"/>
          <ac:spMkLst>
            <pc:docMk/>
            <pc:sldMk cId="2300010196" sldId="342"/>
            <ac:spMk id="3" creationId="{1637CFA6-6926-431E-B50E-A86040858E50}"/>
          </ac:spMkLst>
        </pc:spChg>
        <pc:spChg chg="add mod">
          <ac:chgData name="Tammy Wilson" userId="e3b55da62d900d7c" providerId="LiveId" clId="{5323AFEA-9CB3-4DD5-AA70-36D8337DDF44}" dt="2019-01-22T04:49:07.007" v="60" actId="478"/>
          <ac:spMkLst>
            <pc:docMk/>
            <pc:sldMk cId="2300010196" sldId="342"/>
            <ac:spMk id="5" creationId="{D1AAB9A9-D1A3-496A-B05F-D12DB8449857}"/>
          </ac:spMkLst>
        </pc:spChg>
        <pc:picChg chg="add del">
          <ac:chgData name="Tammy Wilson" userId="e3b55da62d900d7c" providerId="LiveId" clId="{5323AFEA-9CB3-4DD5-AA70-36D8337DDF44}" dt="2019-01-22T04:49:07.007" v="60" actId="478"/>
          <ac:picMkLst>
            <pc:docMk/>
            <pc:sldMk cId="2300010196" sldId="342"/>
            <ac:picMk id="3074" creationId="{A23ACD8E-E677-4664-9B5C-654A0E69D517}"/>
          </ac:picMkLst>
        </pc:picChg>
        <pc:picChg chg="add mod">
          <ac:chgData name="Tammy Wilson" userId="e3b55da62d900d7c" providerId="LiveId" clId="{5323AFEA-9CB3-4DD5-AA70-36D8337DDF44}" dt="2019-01-22T04:49:31.752" v="64" actId="1076"/>
          <ac:picMkLst>
            <pc:docMk/>
            <pc:sldMk cId="2300010196" sldId="342"/>
            <ac:picMk id="3076" creationId="{2FC13938-38CC-4B37-A474-7D14412DA9A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0BDD74-B047-4FB9-AD2B-FE755C4374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DF605290-7BE2-4CE9-B8C1-E686FCCEE0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204363-E362-4DC7-9652-19169D85ECEC}" type="datetimeFigureOut">
              <a:rPr lang="en-CA" smtClean="0"/>
              <a:t>2019-12-22</a:t>
            </a:fld>
            <a:endParaRPr lang="en-CA"/>
          </a:p>
        </p:txBody>
      </p:sp>
      <p:sp>
        <p:nvSpPr>
          <p:cNvPr id="4" name="Footer Placeholder 3">
            <a:extLst>
              <a:ext uri="{FF2B5EF4-FFF2-40B4-BE49-F238E27FC236}">
                <a16:creationId xmlns:a16="http://schemas.microsoft.com/office/drawing/2014/main" id="{7B202299-8118-4ABF-8E2E-CBEA8B9D96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F16EB828-A559-4D1C-8BBD-6D3D7F2D9E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544D03-4605-40B7-87D5-40A45D12FC30}" type="slidenum">
              <a:rPr lang="en-CA" smtClean="0"/>
              <a:t>‹#›</a:t>
            </a:fld>
            <a:endParaRPr lang="en-CA"/>
          </a:p>
        </p:txBody>
      </p:sp>
    </p:spTree>
    <p:extLst>
      <p:ext uri="{BB962C8B-B14F-4D97-AF65-F5344CB8AC3E}">
        <p14:creationId xmlns:p14="http://schemas.microsoft.com/office/powerpoint/2010/main" val="3314081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AFE27-D292-4996-9964-DF432D78D42D}" type="datetimeFigureOut">
              <a:rPr lang="en-GB"/>
              <a:t>22/12/2019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576B6-6F5F-4DDE-A5AA-2D48C597DEC0}" type="slidenum">
              <a:rPr lang="en-GB"/>
              <a:t>‹#›</a:t>
            </a:fld>
            <a:endParaRPr lang="en-US"/>
          </a:p>
        </p:txBody>
      </p:sp>
    </p:spTree>
    <p:extLst>
      <p:ext uri="{BB962C8B-B14F-4D97-AF65-F5344CB8AC3E}">
        <p14:creationId xmlns:p14="http://schemas.microsoft.com/office/powerpoint/2010/main" val="136635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 The </a:t>
            </a:r>
            <a:r>
              <a:rPr lang="en-CA" sz="1200" b="1" i="0" kern="1200" dirty="0">
                <a:solidFill>
                  <a:schemeClr val="tx1"/>
                </a:solidFill>
                <a:effectLst/>
                <a:latin typeface="+mn-lt"/>
                <a:ea typeface="+mn-ea"/>
                <a:cs typeface="+mn-cs"/>
              </a:rPr>
              <a:t>Mercator projection</a:t>
            </a:r>
            <a:r>
              <a:rPr lang="en-CA" sz="1200" b="0" i="0" kern="1200" dirty="0">
                <a:solidFill>
                  <a:schemeClr val="tx1"/>
                </a:solidFill>
                <a:effectLst/>
                <a:latin typeface="+mn-lt"/>
                <a:ea typeface="+mn-ea"/>
                <a:cs typeface="+mn-cs"/>
              </a:rPr>
              <a:t> exaggerates areas far from the equator. Examples: Greenland appears the same size as Africa, when in reality Africa's area is 14 times greater. </a:t>
            </a:r>
            <a:r>
              <a:rPr lang="en-CA" sz="1200" b="1" i="0" kern="1200" dirty="0">
                <a:solidFill>
                  <a:schemeClr val="tx1"/>
                </a:solidFill>
                <a:effectLst/>
                <a:latin typeface="+mn-lt"/>
                <a:ea typeface="+mn-ea"/>
                <a:cs typeface="+mn-cs"/>
              </a:rPr>
              <a:t>Mercator projection</a:t>
            </a:r>
            <a:r>
              <a:rPr lang="en-CA" sz="1200" b="0" i="0" kern="1200" dirty="0">
                <a:solidFill>
                  <a:schemeClr val="tx1"/>
                </a:solidFill>
                <a:effectLst/>
                <a:latin typeface="+mn-lt"/>
                <a:ea typeface="+mn-ea"/>
                <a:cs typeface="+mn-cs"/>
              </a:rPr>
              <a:t> distorts the size of objects as the latitude increases from the Equator to the poles, where the scale becomes infinite. So, for example, Greenland and Antarctica appear much larger relative to land masses near the equator than they actually are</a:t>
            </a:r>
            <a:endParaRPr lang="en-CA" dirty="0"/>
          </a:p>
        </p:txBody>
      </p:sp>
      <p:sp>
        <p:nvSpPr>
          <p:cNvPr id="4" name="Slide Number Placeholder 3"/>
          <p:cNvSpPr>
            <a:spLocks noGrp="1"/>
          </p:cNvSpPr>
          <p:nvPr>
            <p:ph type="sldNum" sz="quarter" idx="5"/>
          </p:nvPr>
        </p:nvSpPr>
        <p:spPr/>
        <p:txBody>
          <a:bodyPr/>
          <a:lstStyle/>
          <a:p>
            <a:fld id="{F9C576B6-6F5F-4DDE-A5AA-2D48C597DEC0}" type="slidenum">
              <a:rPr lang="en-GB" smtClean="0"/>
              <a:t>4</a:t>
            </a:fld>
            <a:endParaRPr lang="en-US"/>
          </a:p>
        </p:txBody>
      </p:sp>
    </p:spTree>
    <p:extLst>
      <p:ext uri="{BB962C8B-B14F-4D97-AF65-F5344CB8AC3E}">
        <p14:creationId xmlns:p14="http://schemas.microsoft.com/office/powerpoint/2010/main" val="121006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As if a SHEET OF PAPER was laid on a point on Earth’s surface</a:t>
            </a:r>
          </a:p>
        </p:txBody>
      </p:sp>
      <p:sp>
        <p:nvSpPr>
          <p:cNvPr id="4" name="Slide Number Placeholder 3"/>
          <p:cNvSpPr>
            <a:spLocks noGrp="1"/>
          </p:cNvSpPr>
          <p:nvPr>
            <p:ph type="sldNum" sz="quarter" idx="5"/>
          </p:nvPr>
        </p:nvSpPr>
        <p:spPr/>
        <p:txBody>
          <a:bodyPr/>
          <a:lstStyle/>
          <a:p>
            <a:fld id="{F9C576B6-6F5F-4DDE-A5AA-2D48C597DEC0}" type="slidenum">
              <a:rPr lang="en-GB" smtClean="0"/>
              <a:t>5</a:t>
            </a:fld>
            <a:endParaRPr lang="en-US"/>
          </a:p>
        </p:txBody>
      </p:sp>
    </p:spTree>
    <p:extLst>
      <p:ext uri="{BB962C8B-B14F-4D97-AF65-F5344CB8AC3E}">
        <p14:creationId xmlns:p14="http://schemas.microsoft.com/office/powerpoint/2010/main" val="334558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DABC4-F3A8-4BEE-8D44-47A91D2E56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B3EEB65-E3B8-405C-9825-DC59306C7D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09453EA-BDF6-43EB-9353-FBAD8B55E7D0}"/>
              </a:ext>
            </a:extLst>
          </p:cNvPr>
          <p:cNvSpPr>
            <a:spLocks noGrp="1"/>
          </p:cNvSpPr>
          <p:nvPr>
            <p:ph type="dt" sz="half" idx="10"/>
          </p:nvPr>
        </p:nvSpPr>
        <p:spPr/>
        <p:txBody>
          <a:bodyPr/>
          <a:lstStyle/>
          <a:p>
            <a:fld id="{605483BA-E626-4DE9-8543-B558F4181098}" type="datetimeFigureOut">
              <a:rPr lang="en-CA" smtClean="0"/>
              <a:t>2019-12-22</a:t>
            </a:fld>
            <a:endParaRPr lang="en-CA"/>
          </a:p>
        </p:txBody>
      </p:sp>
      <p:sp>
        <p:nvSpPr>
          <p:cNvPr id="5" name="Footer Placeholder 4">
            <a:extLst>
              <a:ext uri="{FF2B5EF4-FFF2-40B4-BE49-F238E27FC236}">
                <a16:creationId xmlns:a16="http://schemas.microsoft.com/office/drawing/2014/main" id="{17A2D6B5-ADBD-44B1-BFC7-BA8F1B51B02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6B56BA2-B405-4A17-BD5D-6A3B48964407}"/>
              </a:ext>
            </a:extLst>
          </p:cNvPr>
          <p:cNvSpPr>
            <a:spLocks noGrp="1"/>
          </p:cNvSpPr>
          <p:nvPr>
            <p:ph type="sldNum" sz="quarter" idx="12"/>
          </p:nvPr>
        </p:nvSpPr>
        <p:spPr/>
        <p:txBody>
          <a:bodyPr/>
          <a:lstStyle/>
          <a:p>
            <a:fld id="{EE15F305-F7B6-4C36-B076-62AE08AE0DA1}" type="slidenum">
              <a:rPr lang="en-CA" smtClean="0"/>
              <a:t>‹#›</a:t>
            </a:fld>
            <a:endParaRPr lang="en-CA"/>
          </a:p>
        </p:txBody>
      </p:sp>
    </p:spTree>
    <p:extLst>
      <p:ext uri="{BB962C8B-B14F-4D97-AF65-F5344CB8AC3E}">
        <p14:creationId xmlns:p14="http://schemas.microsoft.com/office/powerpoint/2010/main" val="516039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D07D8-141B-4966-A3F1-AFAF63E18D6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8D677D9-D79F-4B4D-900E-D899341FA9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4617301-8442-4BE0-A0EA-9370DA205F04}"/>
              </a:ext>
            </a:extLst>
          </p:cNvPr>
          <p:cNvSpPr>
            <a:spLocks noGrp="1"/>
          </p:cNvSpPr>
          <p:nvPr>
            <p:ph type="dt" sz="half" idx="10"/>
          </p:nvPr>
        </p:nvSpPr>
        <p:spPr/>
        <p:txBody>
          <a:bodyPr/>
          <a:lstStyle/>
          <a:p>
            <a:fld id="{605483BA-E626-4DE9-8543-B558F4181098}" type="datetimeFigureOut">
              <a:rPr lang="en-CA" smtClean="0"/>
              <a:t>2019-12-22</a:t>
            </a:fld>
            <a:endParaRPr lang="en-CA"/>
          </a:p>
        </p:txBody>
      </p:sp>
      <p:sp>
        <p:nvSpPr>
          <p:cNvPr id="5" name="Footer Placeholder 4">
            <a:extLst>
              <a:ext uri="{FF2B5EF4-FFF2-40B4-BE49-F238E27FC236}">
                <a16:creationId xmlns:a16="http://schemas.microsoft.com/office/drawing/2014/main" id="{C648802D-8D19-4FBE-8AFE-5F3F19E20CE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FA46267-7D3E-4C0C-8A1F-1AF2A3E2A2EC}"/>
              </a:ext>
            </a:extLst>
          </p:cNvPr>
          <p:cNvSpPr>
            <a:spLocks noGrp="1"/>
          </p:cNvSpPr>
          <p:nvPr>
            <p:ph type="sldNum" sz="quarter" idx="12"/>
          </p:nvPr>
        </p:nvSpPr>
        <p:spPr/>
        <p:txBody>
          <a:bodyPr/>
          <a:lstStyle/>
          <a:p>
            <a:fld id="{EE15F305-F7B6-4C36-B076-62AE08AE0DA1}" type="slidenum">
              <a:rPr lang="en-CA" smtClean="0"/>
              <a:t>‹#›</a:t>
            </a:fld>
            <a:endParaRPr lang="en-CA"/>
          </a:p>
        </p:txBody>
      </p:sp>
    </p:spTree>
    <p:extLst>
      <p:ext uri="{BB962C8B-B14F-4D97-AF65-F5344CB8AC3E}">
        <p14:creationId xmlns:p14="http://schemas.microsoft.com/office/powerpoint/2010/main" val="1447053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280EF1-DC38-4D38-836C-5E0A16B006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9EEF56B-B307-4E37-9C7E-8AC228EB649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B0F0885-786C-4A79-8BDD-0238A89AF12F}"/>
              </a:ext>
            </a:extLst>
          </p:cNvPr>
          <p:cNvSpPr>
            <a:spLocks noGrp="1"/>
          </p:cNvSpPr>
          <p:nvPr>
            <p:ph type="dt" sz="half" idx="10"/>
          </p:nvPr>
        </p:nvSpPr>
        <p:spPr/>
        <p:txBody>
          <a:bodyPr/>
          <a:lstStyle/>
          <a:p>
            <a:fld id="{605483BA-E626-4DE9-8543-B558F4181098}" type="datetimeFigureOut">
              <a:rPr lang="en-CA" smtClean="0"/>
              <a:t>2019-12-22</a:t>
            </a:fld>
            <a:endParaRPr lang="en-CA"/>
          </a:p>
        </p:txBody>
      </p:sp>
      <p:sp>
        <p:nvSpPr>
          <p:cNvPr id="5" name="Footer Placeholder 4">
            <a:extLst>
              <a:ext uri="{FF2B5EF4-FFF2-40B4-BE49-F238E27FC236}">
                <a16:creationId xmlns:a16="http://schemas.microsoft.com/office/drawing/2014/main" id="{2270D25F-D3C3-452E-8EA3-E6EF074ABE3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5801573-1209-43C6-A66A-4476F437DE64}"/>
              </a:ext>
            </a:extLst>
          </p:cNvPr>
          <p:cNvSpPr>
            <a:spLocks noGrp="1"/>
          </p:cNvSpPr>
          <p:nvPr>
            <p:ph type="sldNum" sz="quarter" idx="12"/>
          </p:nvPr>
        </p:nvSpPr>
        <p:spPr/>
        <p:txBody>
          <a:bodyPr/>
          <a:lstStyle/>
          <a:p>
            <a:fld id="{EE15F305-F7B6-4C36-B076-62AE08AE0DA1}" type="slidenum">
              <a:rPr lang="en-CA" smtClean="0"/>
              <a:t>‹#›</a:t>
            </a:fld>
            <a:endParaRPr lang="en-CA"/>
          </a:p>
        </p:txBody>
      </p:sp>
    </p:spTree>
    <p:extLst>
      <p:ext uri="{BB962C8B-B14F-4D97-AF65-F5344CB8AC3E}">
        <p14:creationId xmlns:p14="http://schemas.microsoft.com/office/powerpoint/2010/main" val="1954210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3D65D-837A-49D2-B291-F1BFD7E439E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E9ECCF3-9178-4F68-B75E-9DC491E9306B}"/>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B6136108-A475-491F-8840-664DE82FB0A4}"/>
              </a:ext>
            </a:extLst>
          </p:cNvPr>
          <p:cNvSpPr>
            <a:spLocks noGrp="1"/>
          </p:cNvSpPr>
          <p:nvPr>
            <p:ph type="dt" sz="half" idx="10"/>
          </p:nvPr>
        </p:nvSpPr>
        <p:spPr/>
        <p:txBody>
          <a:bodyPr/>
          <a:lstStyle/>
          <a:p>
            <a:fld id="{605483BA-E626-4DE9-8543-B558F4181098}" type="datetimeFigureOut">
              <a:rPr lang="en-CA" smtClean="0"/>
              <a:t>2019-12-22</a:t>
            </a:fld>
            <a:endParaRPr lang="en-CA"/>
          </a:p>
        </p:txBody>
      </p:sp>
      <p:sp>
        <p:nvSpPr>
          <p:cNvPr id="5" name="Footer Placeholder 4">
            <a:extLst>
              <a:ext uri="{FF2B5EF4-FFF2-40B4-BE49-F238E27FC236}">
                <a16:creationId xmlns:a16="http://schemas.microsoft.com/office/drawing/2014/main" id="{08BBA6DF-B0E3-46E7-87DD-90077B00D06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85CC0A7-0B3F-42B5-B6A7-1F8B6C4069C2}"/>
              </a:ext>
            </a:extLst>
          </p:cNvPr>
          <p:cNvSpPr>
            <a:spLocks noGrp="1"/>
          </p:cNvSpPr>
          <p:nvPr>
            <p:ph type="sldNum" sz="quarter" idx="12"/>
          </p:nvPr>
        </p:nvSpPr>
        <p:spPr/>
        <p:txBody>
          <a:bodyPr/>
          <a:lstStyle/>
          <a:p>
            <a:fld id="{EE15F305-F7B6-4C36-B076-62AE08AE0DA1}" type="slidenum">
              <a:rPr lang="en-CA" smtClean="0"/>
              <a:t>‹#›</a:t>
            </a:fld>
            <a:endParaRPr lang="en-CA"/>
          </a:p>
        </p:txBody>
      </p:sp>
    </p:spTree>
    <p:extLst>
      <p:ext uri="{BB962C8B-B14F-4D97-AF65-F5344CB8AC3E}">
        <p14:creationId xmlns:p14="http://schemas.microsoft.com/office/powerpoint/2010/main" val="702713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19B9C-E5ED-49D9-809C-5F8147FF7C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32955D2-14C9-4EBE-8542-308ED1A31B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F2F648F-16EF-457D-8D59-EF3289776548}"/>
              </a:ext>
            </a:extLst>
          </p:cNvPr>
          <p:cNvSpPr>
            <a:spLocks noGrp="1"/>
          </p:cNvSpPr>
          <p:nvPr>
            <p:ph type="dt" sz="half" idx="10"/>
          </p:nvPr>
        </p:nvSpPr>
        <p:spPr/>
        <p:txBody>
          <a:bodyPr/>
          <a:lstStyle/>
          <a:p>
            <a:fld id="{605483BA-E626-4DE9-8543-B558F4181098}" type="datetimeFigureOut">
              <a:rPr lang="en-CA" smtClean="0"/>
              <a:t>2019-12-22</a:t>
            </a:fld>
            <a:endParaRPr lang="en-CA"/>
          </a:p>
        </p:txBody>
      </p:sp>
      <p:sp>
        <p:nvSpPr>
          <p:cNvPr id="5" name="Footer Placeholder 4">
            <a:extLst>
              <a:ext uri="{FF2B5EF4-FFF2-40B4-BE49-F238E27FC236}">
                <a16:creationId xmlns:a16="http://schemas.microsoft.com/office/drawing/2014/main" id="{057449B8-51B2-4259-B322-10702AD1592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28A8E7D-8CA5-47D1-BDF5-97050AD1D9A8}"/>
              </a:ext>
            </a:extLst>
          </p:cNvPr>
          <p:cNvSpPr>
            <a:spLocks noGrp="1"/>
          </p:cNvSpPr>
          <p:nvPr>
            <p:ph type="sldNum" sz="quarter" idx="12"/>
          </p:nvPr>
        </p:nvSpPr>
        <p:spPr/>
        <p:txBody>
          <a:bodyPr/>
          <a:lstStyle/>
          <a:p>
            <a:fld id="{EE15F305-F7B6-4C36-B076-62AE08AE0DA1}" type="slidenum">
              <a:rPr lang="en-CA" smtClean="0"/>
              <a:t>‹#›</a:t>
            </a:fld>
            <a:endParaRPr lang="en-CA"/>
          </a:p>
        </p:txBody>
      </p:sp>
    </p:spTree>
    <p:extLst>
      <p:ext uri="{BB962C8B-B14F-4D97-AF65-F5344CB8AC3E}">
        <p14:creationId xmlns:p14="http://schemas.microsoft.com/office/powerpoint/2010/main" val="197376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414BF-2FEA-4A12-B329-3C08C987BE8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2FC8C0E-CF9C-40FB-B980-BEEC6ED5B0B3}"/>
              </a:ext>
            </a:extLst>
          </p:cNvPr>
          <p:cNvSpPr>
            <a:spLocks noGrp="1"/>
          </p:cNvSpPr>
          <p:nvPr>
            <p:ph sz="half" idx="1"/>
          </p:nvPr>
        </p:nvSpPr>
        <p:spPr>
          <a:xfrm>
            <a:off x="838200" y="1825625"/>
            <a:ext cx="5181600" cy="4351338"/>
          </a:xfrm>
        </p:spPr>
        <p:txBody>
          <a:bodyPr/>
          <a:lstStyle>
            <a:lvl1pPr>
              <a:defRPr sz="32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a:extLst>
              <a:ext uri="{FF2B5EF4-FFF2-40B4-BE49-F238E27FC236}">
                <a16:creationId xmlns:a16="http://schemas.microsoft.com/office/drawing/2014/main" id="{B6158831-7D9B-4CB6-842A-3E1B2002E8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58A948A-1181-4054-901A-CA9A3AD2E891}"/>
              </a:ext>
            </a:extLst>
          </p:cNvPr>
          <p:cNvSpPr>
            <a:spLocks noGrp="1"/>
          </p:cNvSpPr>
          <p:nvPr>
            <p:ph type="dt" sz="half" idx="10"/>
          </p:nvPr>
        </p:nvSpPr>
        <p:spPr/>
        <p:txBody>
          <a:bodyPr/>
          <a:lstStyle/>
          <a:p>
            <a:fld id="{605483BA-E626-4DE9-8543-B558F4181098}" type="datetimeFigureOut">
              <a:rPr lang="en-CA" smtClean="0"/>
              <a:t>2019-12-22</a:t>
            </a:fld>
            <a:endParaRPr lang="en-CA"/>
          </a:p>
        </p:txBody>
      </p:sp>
      <p:sp>
        <p:nvSpPr>
          <p:cNvPr id="6" name="Footer Placeholder 5">
            <a:extLst>
              <a:ext uri="{FF2B5EF4-FFF2-40B4-BE49-F238E27FC236}">
                <a16:creationId xmlns:a16="http://schemas.microsoft.com/office/drawing/2014/main" id="{1A242223-E3C6-477F-AE4D-6ADE3B1DC72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6E2704E-F920-4F3E-94A8-FAF44CB9F7F6}"/>
              </a:ext>
            </a:extLst>
          </p:cNvPr>
          <p:cNvSpPr>
            <a:spLocks noGrp="1"/>
          </p:cNvSpPr>
          <p:nvPr>
            <p:ph type="sldNum" sz="quarter" idx="12"/>
          </p:nvPr>
        </p:nvSpPr>
        <p:spPr/>
        <p:txBody>
          <a:bodyPr/>
          <a:lstStyle/>
          <a:p>
            <a:fld id="{EE15F305-F7B6-4C36-B076-62AE08AE0DA1}" type="slidenum">
              <a:rPr lang="en-CA" smtClean="0"/>
              <a:t>‹#›</a:t>
            </a:fld>
            <a:endParaRPr lang="en-CA"/>
          </a:p>
        </p:txBody>
      </p:sp>
    </p:spTree>
    <p:extLst>
      <p:ext uri="{BB962C8B-B14F-4D97-AF65-F5344CB8AC3E}">
        <p14:creationId xmlns:p14="http://schemas.microsoft.com/office/powerpoint/2010/main" val="2294481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1CE7F-85EA-4136-A1BD-F7804A5C883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9B9252B-1B70-4AEA-AEAD-5F91FA802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B96B841-081E-4083-A46A-2A6AE5C2F83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A4CEC97-6DE5-424E-865C-37D4205721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363584-5F80-469B-B080-0FC406EFF70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324481E-C2C4-4FFC-8706-F0D24D841B38}"/>
              </a:ext>
            </a:extLst>
          </p:cNvPr>
          <p:cNvSpPr>
            <a:spLocks noGrp="1"/>
          </p:cNvSpPr>
          <p:nvPr>
            <p:ph type="dt" sz="half" idx="10"/>
          </p:nvPr>
        </p:nvSpPr>
        <p:spPr/>
        <p:txBody>
          <a:bodyPr/>
          <a:lstStyle/>
          <a:p>
            <a:fld id="{605483BA-E626-4DE9-8543-B558F4181098}" type="datetimeFigureOut">
              <a:rPr lang="en-CA" smtClean="0"/>
              <a:t>2019-12-22</a:t>
            </a:fld>
            <a:endParaRPr lang="en-CA"/>
          </a:p>
        </p:txBody>
      </p:sp>
      <p:sp>
        <p:nvSpPr>
          <p:cNvPr id="8" name="Footer Placeholder 7">
            <a:extLst>
              <a:ext uri="{FF2B5EF4-FFF2-40B4-BE49-F238E27FC236}">
                <a16:creationId xmlns:a16="http://schemas.microsoft.com/office/drawing/2014/main" id="{F46EC2AE-28D9-45CD-9BEE-9F0BDA46AF7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5D7B3A6-8C3C-4C66-955E-258B5DD09DED}"/>
              </a:ext>
            </a:extLst>
          </p:cNvPr>
          <p:cNvSpPr>
            <a:spLocks noGrp="1"/>
          </p:cNvSpPr>
          <p:nvPr>
            <p:ph type="sldNum" sz="quarter" idx="12"/>
          </p:nvPr>
        </p:nvSpPr>
        <p:spPr/>
        <p:txBody>
          <a:bodyPr/>
          <a:lstStyle/>
          <a:p>
            <a:fld id="{EE15F305-F7B6-4C36-B076-62AE08AE0DA1}" type="slidenum">
              <a:rPr lang="en-CA" smtClean="0"/>
              <a:t>‹#›</a:t>
            </a:fld>
            <a:endParaRPr lang="en-CA"/>
          </a:p>
        </p:txBody>
      </p:sp>
    </p:spTree>
    <p:extLst>
      <p:ext uri="{BB962C8B-B14F-4D97-AF65-F5344CB8AC3E}">
        <p14:creationId xmlns:p14="http://schemas.microsoft.com/office/powerpoint/2010/main" val="119515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224E2-65B5-4228-BF53-173F0293687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01DEB3E-B93A-4FF1-9CA5-030991AE443E}"/>
              </a:ext>
            </a:extLst>
          </p:cNvPr>
          <p:cNvSpPr>
            <a:spLocks noGrp="1"/>
          </p:cNvSpPr>
          <p:nvPr>
            <p:ph type="dt" sz="half" idx="10"/>
          </p:nvPr>
        </p:nvSpPr>
        <p:spPr/>
        <p:txBody>
          <a:bodyPr/>
          <a:lstStyle/>
          <a:p>
            <a:fld id="{605483BA-E626-4DE9-8543-B558F4181098}" type="datetimeFigureOut">
              <a:rPr lang="en-CA" smtClean="0"/>
              <a:t>2019-12-22</a:t>
            </a:fld>
            <a:endParaRPr lang="en-CA"/>
          </a:p>
        </p:txBody>
      </p:sp>
      <p:sp>
        <p:nvSpPr>
          <p:cNvPr id="4" name="Footer Placeholder 3">
            <a:extLst>
              <a:ext uri="{FF2B5EF4-FFF2-40B4-BE49-F238E27FC236}">
                <a16:creationId xmlns:a16="http://schemas.microsoft.com/office/drawing/2014/main" id="{A8E08972-1875-417A-BC6A-0ED94B47745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C899468-16E2-4E07-8507-1C94A0A3C50D}"/>
              </a:ext>
            </a:extLst>
          </p:cNvPr>
          <p:cNvSpPr>
            <a:spLocks noGrp="1"/>
          </p:cNvSpPr>
          <p:nvPr>
            <p:ph type="sldNum" sz="quarter" idx="12"/>
          </p:nvPr>
        </p:nvSpPr>
        <p:spPr/>
        <p:txBody>
          <a:bodyPr/>
          <a:lstStyle/>
          <a:p>
            <a:fld id="{EE15F305-F7B6-4C36-B076-62AE08AE0DA1}" type="slidenum">
              <a:rPr lang="en-CA" smtClean="0"/>
              <a:t>‹#›</a:t>
            </a:fld>
            <a:endParaRPr lang="en-CA"/>
          </a:p>
        </p:txBody>
      </p:sp>
    </p:spTree>
    <p:extLst>
      <p:ext uri="{BB962C8B-B14F-4D97-AF65-F5344CB8AC3E}">
        <p14:creationId xmlns:p14="http://schemas.microsoft.com/office/powerpoint/2010/main" val="92909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4B719-B98E-40E7-A7B4-F9F7B5E68BC5}"/>
              </a:ext>
            </a:extLst>
          </p:cNvPr>
          <p:cNvSpPr>
            <a:spLocks noGrp="1"/>
          </p:cNvSpPr>
          <p:nvPr>
            <p:ph type="dt" sz="half" idx="10"/>
          </p:nvPr>
        </p:nvSpPr>
        <p:spPr/>
        <p:txBody>
          <a:bodyPr/>
          <a:lstStyle/>
          <a:p>
            <a:fld id="{605483BA-E626-4DE9-8543-B558F4181098}" type="datetimeFigureOut">
              <a:rPr lang="en-CA" smtClean="0"/>
              <a:t>2019-12-22</a:t>
            </a:fld>
            <a:endParaRPr lang="en-CA"/>
          </a:p>
        </p:txBody>
      </p:sp>
      <p:sp>
        <p:nvSpPr>
          <p:cNvPr id="3" name="Footer Placeholder 2">
            <a:extLst>
              <a:ext uri="{FF2B5EF4-FFF2-40B4-BE49-F238E27FC236}">
                <a16:creationId xmlns:a16="http://schemas.microsoft.com/office/drawing/2014/main" id="{3AE4B247-A476-43B2-8633-B707F8A2601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5DF7EED-5582-49E9-AF84-3B82745415E9}"/>
              </a:ext>
            </a:extLst>
          </p:cNvPr>
          <p:cNvSpPr>
            <a:spLocks noGrp="1"/>
          </p:cNvSpPr>
          <p:nvPr>
            <p:ph type="sldNum" sz="quarter" idx="12"/>
          </p:nvPr>
        </p:nvSpPr>
        <p:spPr/>
        <p:txBody>
          <a:bodyPr/>
          <a:lstStyle/>
          <a:p>
            <a:fld id="{EE15F305-F7B6-4C36-B076-62AE08AE0DA1}" type="slidenum">
              <a:rPr lang="en-CA" smtClean="0"/>
              <a:t>‹#›</a:t>
            </a:fld>
            <a:endParaRPr lang="en-CA"/>
          </a:p>
        </p:txBody>
      </p:sp>
    </p:spTree>
    <p:extLst>
      <p:ext uri="{BB962C8B-B14F-4D97-AF65-F5344CB8AC3E}">
        <p14:creationId xmlns:p14="http://schemas.microsoft.com/office/powerpoint/2010/main" val="2269354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46FA-388B-417F-9468-EEB3F8A1F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DAB5139-EF6F-4868-9D5F-7E7CEE1319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9E41328-8844-4E2D-B219-7F3948FD1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24D480-97E8-41B4-9025-A35E44419271}"/>
              </a:ext>
            </a:extLst>
          </p:cNvPr>
          <p:cNvSpPr>
            <a:spLocks noGrp="1"/>
          </p:cNvSpPr>
          <p:nvPr>
            <p:ph type="dt" sz="half" idx="10"/>
          </p:nvPr>
        </p:nvSpPr>
        <p:spPr/>
        <p:txBody>
          <a:bodyPr/>
          <a:lstStyle/>
          <a:p>
            <a:fld id="{605483BA-E626-4DE9-8543-B558F4181098}" type="datetimeFigureOut">
              <a:rPr lang="en-CA" smtClean="0"/>
              <a:t>2019-12-22</a:t>
            </a:fld>
            <a:endParaRPr lang="en-CA"/>
          </a:p>
        </p:txBody>
      </p:sp>
      <p:sp>
        <p:nvSpPr>
          <p:cNvPr id="6" name="Footer Placeholder 5">
            <a:extLst>
              <a:ext uri="{FF2B5EF4-FFF2-40B4-BE49-F238E27FC236}">
                <a16:creationId xmlns:a16="http://schemas.microsoft.com/office/drawing/2014/main" id="{0ED2B540-ACCA-4622-B5CF-1B416B27472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11E8047-E047-405F-B4D9-AFBE2D2411B3}"/>
              </a:ext>
            </a:extLst>
          </p:cNvPr>
          <p:cNvSpPr>
            <a:spLocks noGrp="1"/>
          </p:cNvSpPr>
          <p:nvPr>
            <p:ph type="sldNum" sz="quarter" idx="12"/>
          </p:nvPr>
        </p:nvSpPr>
        <p:spPr/>
        <p:txBody>
          <a:bodyPr/>
          <a:lstStyle/>
          <a:p>
            <a:fld id="{EE15F305-F7B6-4C36-B076-62AE08AE0DA1}" type="slidenum">
              <a:rPr lang="en-CA" smtClean="0"/>
              <a:t>‹#›</a:t>
            </a:fld>
            <a:endParaRPr lang="en-CA"/>
          </a:p>
        </p:txBody>
      </p:sp>
    </p:spTree>
    <p:extLst>
      <p:ext uri="{BB962C8B-B14F-4D97-AF65-F5344CB8AC3E}">
        <p14:creationId xmlns:p14="http://schemas.microsoft.com/office/powerpoint/2010/main" val="2517784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79781-C244-49FB-A764-B448EE4AA7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4009A08-2F9A-4578-A374-A39CD817F6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4BA3DA9-ED7A-4D69-9CDB-5092F9B348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BE88F1-6E8A-4FF8-BD0A-63E062AC733D}"/>
              </a:ext>
            </a:extLst>
          </p:cNvPr>
          <p:cNvSpPr>
            <a:spLocks noGrp="1"/>
          </p:cNvSpPr>
          <p:nvPr>
            <p:ph type="dt" sz="half" idx="10"/>
          </p:nvPr>
        </p:nvSpPr>
        <p:spPr/>
        <p:txBody>
          <a:bodyPr/>
          <a:lstStyle/>
          <a:p>
            <a:fld id="{605483BA-E626-4DE9-8543-B558F4181098}" type="datetimeFigureOut">
              <a:rPr lang="en-CA" smtClean="0"/>
              <a:t>2019-12-22</a:t>
            </a:fld>
            <a:endParaRPr lang="en-CA"/>
          </a:p>
        </p:txBody>
      </p:sp>
      <p:sp>
        <p:nvSpPr>
          <p:cNvPr id="6" name="Footer Placeholder 5">
            <a:extLst>
              <a:ext uri="{FF2B5EF4-FFF2-40B4-BE49-F238E27FC236}">
                <a16:creationId xmlns:a16="http://schemas.microsoft.com/office/drawing/2014/main" id="{BAD26BD3-9C91-46CF-8531-2CF32F5E86C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43934B4-224A-480B-A3A7-A3C0DFD248B2}"/>
              </a:ext>
            </a:extLst>
          </p:cNvPr>
          <p:cNvSpPr>
            <a:spLocks noGrp="1"/>
          </p:cNvSpPr>
          <p:nvPr>
            <p:ph type="sldNum" sz="quarter" idx="12"/>
          </p:nvPr>
        </p:nvSpPr>
        <p:spPr/>
        <p:txBody>
          <a:bodyPr/>
          <a:lstStyle/>
          <a:p>
            <a:fld id="{EE15F305-F7B6-4C36-B076-62AE08AE0DA1}" type="slidenum">
              <a:rPr lang="en-CA" smtClean="0"/>
              <a:t>‹#›</a:t>
            </a:fld>
            <a:endParaRPr lang="en-CA"/>
          </a:p>
        </p:txBody>
      </p:sp>
    </p:spTree>
    <p:extLst>
      <p:ext uri="{BB962C8B-B14F-4D97-AF65-F5344CB8AC3E}">
        <p14:creationId xmlns:p14="http://schemas.microsoft.com/office/powerpoint/2010/main" val="413184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63A75A-B874-4CC5-8D89-0651C5B938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FE48EC-13F7-4B63-A4E6-82EB8EE239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508C0A3-3F9D-4F7B-B1E9-27AD40A909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483BA-E626-4DE9-8543-B558F4181098}" type="datetimeFigureOut">
              <a:rPr lang="en-CA" smtClean="0"/>
              <a:t>2019-12-22</a:t>
            </a:fld>
            <a:endParaRPr lang="en-CA"/>
          </a:p>
        </p:txBody>
      </p:sp>
      <p:sp>
        <p:nvSpPr>
          <p:cNvPr id="5" name="Footer Placeholder 4">
            <a:extLst>
              <a:ext uri="{FF2B5EF4-FFF2-40B4-BE49-F238E27FC236}">
                <a16:creationId xmlns:a16="http://schemas.microsoft.com/office/drawing/2014/main" id="{369BC93C-7DFC-42FD-9EAF-70F16FCBFF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7FA03FEC-23FD-4C22-9C6A-9E31CE113F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5F305-F7B6-4C36-B076-62AE08AE0DA1}" type="slidenum">
              <a:rPr lang="en-CA" smtClean="0"/>
              <a:t>‹#›</a:t>
            </a:fld>
            <a:endParaRPr lang="en-CA"/>
          </a:p>
        </p:txBody>
      </p:sp>
    </p:spTree>
    <p:extLst>
      <p:ext uri="{BB962C8B-B14F-4D97-AF65-F5344CB8AC3E}">
        <p14:creationId xmlns:p14="http://schemas.microsoft.com/office/powerpoint/2010/main" val="479268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antipodesmap.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A5C74-BD9F-47F0-A224-5D94937CB62A}"/>
              </a:ext>
            </a:extLst>
          </p:cNvPr>
          <p:cNvSpPr>
            <a:spLocks noGrp="1"/>
          </p:cNvSpPr>
          <p:nvPr>
            <p:ph type="ctrTitle"/>
          </p:nvPr>
        </p:nvSpPr>
        <p:spPr>
          <a:xfrm>
            <a:off x="1524000" y="1122362"/>
            <a:ext cx="9144000" cy="4364037"/>
          </a:xfrm>
        </p:spPr>
        <p:txBody>
          <a:bodyPr>
            <a:normAutofit/>
          </a:bodyPr>
          <a:lstStyle/>
          <a:p>
            <a:r>
              <a:rPr lang="en-CA" dirty="0"/>
              <a:t>CARTOGRAPHY:</a:t>
            </a:r>
            <a:br>
              <a:rPr lang="en-CA" dirty="0"/>
            </a:br>
            <a:r>
              <a:rPr lang="en-CA" dirty="0"/>
              <a:t>The science or practice of drawing maps</a:t>
            </a:r>
          </a:p>
        </p:txBody>
      </p:sp>
      <p:sp>
        <p:nvSpPr>
          <p:cNvPr id="3" name="Subtitle 2">
            <a:extLst>
              <a:ext uri="{FF2B5EF4-FFF2-40B4-BE49-F238E27FC236}">
                <a16:creationId xmlns:a16="http://schemas.microsoft.com/office/drawing/2014/main" id="{A83DE9F4-B23A-409C-9EEF-D3A979C838B7}"/>
              </a:ext>
            </a:extLst>
          </p:cNvPr>
          <p:cNvSpPr>
            <a:spLocks noGrp="1"/>
          </p:cNvSpPr>
          <p:nvPr>
            <p:ph type="subTitle" idx="1"/>
          </p:nvPr>
        </p:nvSpPr>
        <p:spPr/>
        <p:txBody>
          <a:bodyPr/>
          <a:lstStyle/>
          <a:p>
            <a:r>
              <a:rPr lang="en-CA" dirty="0"/>
              <a:t> </a:t>
            </a:r>
          </a:p>
        </p:txBody>
      </p:sp>
    </p:spTree>
    <p:extLst>
      <p:ext uri="{BB962C8B-B14F-4D97-AF65-F5344CB8AC3E}">
        <p14:creationId xmlns:p14="http://schemas.microsoft.com/office/powerpoint/2010/main" val="4216353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202C-2497-4C5E-9FCA-679DE06F3833}"/>
              </a:ext>
            </a:extLst>
          </p:cNvPr>
          <p:cNvSpPr>
            <a:spLocks noGrp="1"/>
          </p:cNvSpPr>
          <p:nvPr>
            <p:ph type="title"/>
          </p:nvPr>
        </p:nvSpPr>
        <p:spPr>
          <a:xfrm>
            <a:off x="130157" y="46047"/>
            <a:ext cx="5127031" cy="1676603"/>
          </a:xfrm>
        </p:spPr>
        <p:txBody>
          <a:bodyPr>
            <a:normAutofit/>
          </a:bodyPr>
          <a:lstStyle/>
          <a:p>
            <a:r>
              <a:rPr lang="en-CA" b="1"/>
              <a:t>Latitude</a:t>
            </a:r>
            <a:endParaRPr lang="en-CA" b="1" dirty="0"/>
          </a:p>
        </p:txBody>
      </p:sp>
      <p:sp>
        <p:nvSpPr>
          <p:cNvPr id="3" name="Content Placeholder 2">
            <a:extLst>
              <a:ext uri="{FF2B5EF4-FFF2-40B4-BE49-F238E27FC236}">
                <a16:creationId xmlns:a16="http://schemas.microsoft.com/office/drawing/2014/main" id="{9E486312-8798-4DCD-AE37-BE53B58B3CF7}"/>
              </a:ext>
            </a:extLst>
          </p:cNvPr>
          <p:cNvSpPr>
            <a:spLocks noGrp="1"/>
          </p:cNvSpPr>
          <p:nvPr>
            <p:ph idx="1"/>
          </p:nvPr>
        </p:nvSpPr>
        <p:spPr>
          <a:xfrm>
            <a:off x="0" y="1676603"/>
            <a:ext cx="7315200" cy="4297048"/>
          </a:xfrm>
        </p:spPr>
        <p:txBody>
          <a:bodyPr vert="horz" lIns="91440" tIns="45720" rIns="91440" bIns="45720" rtlCol="0" anchor="t">
            <a:noAutofit/>
          </a:bodyPr>
          <a:lstStyle/>
          <a:p>
            <a:r>
              <a:rPr lang="en-CA" sz="3600" dirty="0"/>
              <a:t>Indicates distance </a:t>
            </a:r>
            <a:r>
              <a:rPr lang="en-CA" sz="3600" b="1" u="sng" dirty="0"/>
              <a:t>North </a:t>
            </a:r>
            <a:r>
              <a:rPr lang="en-CA" sz="3600" dirty="0"/>
              <a:t>and </a:t>
            </a:r>
            <a:r>
              <a:rPr lang="en-CA" sz="3600" b="1" u="sng" dirty="0"/>
              <a:t>South</a:t>
            </a:r>
          </a:p>
          <a:p>
            <a:r>
              <a:rPr lang="en-CA" sz="3600" dirty="0"/>
              <a:t>Also called </a:t>
            </a:r>
            <a:r>
              <a:rPr lang="en-CA" sz="3600" b="1" u="sng" dirty="0"/>
              <a:t>PARALLELS</a:t>
            </a:r>
            <a:r>
              <a:rPr lang="en-CA" sz="3600" dirty="0">
                <a:cs typeface="Calibri"/>
              </a:rPr>
              <a:t> </a:t>
            </a:r>
            <a:r>
              <a:rPr lang="en-CA" sz="3600" i="1" dirty="0">
                <a:cs typeface="Calibri"/>
              </a:rPr>
              <a:t>(horizontal lines running East to West)</a:t>
            </a:r>
            <a:r>
              <a:rPr lang="en-CA" sz="3600" dirty="0">
                <a:cs typeface="Calibri"/>
              </a:rPr>
              <a:t> </a:t>
            </a:r>
            <a:endParaRPr lang="en-US" dirty="0">
              <a:cs typeface="Calibri"/>
            </a:endParaRPr>
          </a:p>
          <a:p>
            <a:r>
              <a:rPr lang="en-CA" sz="3600" b="1" u="sng" dirty="0"/>
              <a:t>Never </a:t>
            </a:r>
            <a:r>
              <a:rPr lang="en-CA" sz="3600" dirty="0"/>
              <a:t>intersect</a:t>
            </a:r>
          </a:p>
        </p:txBody>
      </p:sp>
      <p:pic>
        <p:nvPicPr>
          <p:cNvPr id="6146" name="Picture 2" descr="Image result for longitude">
            <a:extLst>
              <a:ext uri="{FF2B5EF4-FFF2-40B4-BE49-F238E27FC236}">
                <a16:creationId xmlns:a16="http://schemas.microsoft.com/office/drawing/2014/main" id="{7FDBC75F-F1A3-45E7-9409-6A5EA986DA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934813" y="833189"/>
            <a:ext cx="5127030" cy="5983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897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202C-2497-4C5E-9FCA-679DE06F3833}"/>
              </a:ext>
            </a:extLst>
          </p:cNvPr>
          <p:cNvSpPr>
            <a:spLocks noGrp="1"/>
          </p:cNvSpPr>
          <p:nvPr>
            <p:ph type="title"/>
          </p:nvPr>
        </p:nvSpPr>
        <p:spPr>
          <a:xfrm>
            <a:off x="639664" y="250169"/>
            <a:ext cx="5127031" cy="1676603"/>
          </a:xfrm>
        </p:spPr>
        <p:txBody>
          <a:bodyPr>
            <a:normAutofit/>
          </a:bodyPr>
          <a:lstStyle/>
          <a:p>
            <a:r>
              <a:rPr lang="en-CA" b="1" dirty="0"/>
              <a:t>Latitude</a:t>
            </a:r>
          </a:p>
        </p:txBody>
      </p:sp>
      <p:sp>
        <p:nvSpPr>
          <p:cNvPr id="3" name="Content Placeholder 2">
            <a:extLst>
              <a:ext uri="{FF2B5EF4-FFF2-40B4-BE49-F238E27FC236}">
                <a16:creationId xmlns:a16="http://schemas.microsoft.com/office/drawing/2014/main" id="{9E486312-8798-4DCD-AE37-BE53B58B3CF7}"/>
              </a:ext>
            </a:extLst>
          </p:cNvPr>
          <p:cNvSpPr>
            <a:spLocks noGrp="1"/>
          </p:cNvSpPr>
          <p:nvPr>
            <p:ph idx="1"/>
          </p:nvPr>
        </p:nvSpPr>
        <p:spPr>
          <a:xfrm>
            <a:off x="0" y="1676603"/>
            <a:ext cx="6934813" cy="4297048"/>
          </a:xfrm>
        </p:spPr>
        <p:txBody>
          <a:bodyPr vert="horz" lIns="91440" tIns="45720" rIns="91440" bIns="45720" rtlCol="0" anchor="t">
            <a:noAutofit/>
          </a:bodyPr>
          <a:lstStyle/>
          <a:p>
            <a:r>
              <a:rPr lang="en-CA" sz="3600" dirty="0"/>
              <a:t>Equator is main reference line of latitude (</a:t>
            </a:r>
            <a:r>
              <a:rPr lang="en-CA" sz="3600" b="1" dirty="0"/>
              <a:t>0 </a:t>
            </a:r>
            <a:r>
              <a:rPr lang="en-CA" sz="3600" dirty="0"/>
              <a:t>°</a:t>
            </a:r>
            <a:r>
              <a:rPr lang="en-CA" dirty="0"/>
              <a:t>)</a:t>
            </a:r>
          </a:p>
          <a:p>
            <a:r>
              <a:rPr lang="en-CA" sz="3600" i="1" dirty="0">
                <a:cs typeface="Calibri"/>
              </a:rPr>
              <a:t>Each parallel measures one degree north or south of the equator.</a:t>
            </a:r>
          </a:p>
          <a:p>
            <a:r>
              <a:rPr lang="en-CA" sz="3600" dirty="0"/>
              <a:t>Poles are at </a:t>
            </a:r>
            <a:r>
              <a:rPr lang="en-CA" sz="3600" b="1" dirty="0"/>
              <a:t>90 </a:t>
            </a:r>
            <a:r>
              <a:rPr lang="en-CA" sz="3600" dirty="0"/>
              <a:t>°</a:t>
            </a:r>
          </a:p>
          <a:p>
            <a:r>
              <a:rPr lang="en-CA" sz="3600" dirty="0" err="1">
                <a:cs typeface="Calibri"/>
              </a:rPr>
              <a:t>Eg.</a:t>
            </a:r>
            <a:r>
              <a:rPr lang="en-CA" sz="3600" dirty="0">
                <a:cs typeface="Calibri"/>
              </a:rPr>
              <a:t> North Pole is </a:t>
            </a:r>
            <a:r>
              <a:rPr lang="en-CA" sz="3600" dirty="0"/>
              <a:t>90 ° N</a:t>
            </a:r>
          </a:p>
          <a:p>
            <a:r>
              <a:rPr lang="en-CA" sz="3600" dirty="0" err="1">
                <a:cs typeface="Calibri"/>
              </a:rPr>
              <a:t>Eg.</a:t>
            </a:r>
            <a:r>
              <a:rPr lang="en-CA" sz="3600" dirty="0">
                <a:cs typeface="Calibri"/>
              </a:rPr>
              <a:t> South Pole is </a:t>
            </a:r>
            <a:r>
              <a:rPr lang="en-CA" sz="3600" dirty="0"/>
              <a:t>90 ° S</a:t>
            </a:r>
          </a:p>
        </p:txBody>
      </p:sp>
      <p:pic>
        <p:nvPicPr>
          <p:cNvPr id="4" name="Picture 2" descr="Image result for lines of latitude">
            <a:extLst>
              <a:ext uri="{FF2B5EF4-FFF2-40B4-BE49-F238E27FC236}">
                <a16:creationId xmlns:a16="http://schemas.microsoft.com/office/drawing/2014/main" id="{86FF404E-3AE6-4F78-8D2F-7F8D100133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323" b="2"/>
          <a:stretch/>
        </p:blipFill>
        <p:spPr bwMode="auto">
          <a:xfrm>
            <a:off x="6934813" y="640082"/>
            <a:ext cx="4617523" cy="471568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74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202C-2497-4C5E-9FCA-679DE06F3833}"/>
              </a:ext>
            </a:extLst>
          </p:cNvPr>
          <p:cNvSpPr>
            <a:spLocks noGrp="1"/>
          </p:cNvSpPr>
          <p:nvPr>
            <p:ph type="title"/>
          </p:nvPr>
        </p:nvSpPr>
        <p:spPr>
          <a:xfrm>
            <a:off x="639664" y="250169"/>
            <a:ext cx="5127031" cy="1676603"/>
          </a:xfrm>
        </p:spPr>
        <p:txBody>
          <a:bodyPr>
            <a:normAutofit/>
          </a:bodyPr>
          <a:lstStyle/>
          <a:p>
            <a:r>
              <a:rPr lang="en-CA" b="1" dirty="0"/>
              <a:t>Latitude</a:t>
            </a:r>
            <a:endParaRPr lang="en-CA" b="1" dirty="0">
              <a:cs typeface="Calibri Light"/>
            </a:endParaRPr>
          </a:p>
        </p:txBody>
      </p:sp>
      <p:sp>
        <p:nvSpPr>
          <p:cNvPr id="3" name="Content Placeholder 2">
            <a:extLst>
              <a:ext uri="{FF2B5EF4-FFF2-40B4-BE49-F238E27FC236}">
                <a16:creationId xmlns:a16="http://schemas.microsoft.com/office/drawing/2014/main" id="{9E486312-8798-4DCD-AE37-BE53B58B3CF7}"/>
              </a:ext>
            </a:extLst>
          </p:cNvPr>
          <p:cNvSpPr>
            <a:spLocks noGrp="1"/>
          </p:cNvSpPr>
          <p:nvPr>
            <p:ph idx="1"/>
          </p:nvPr>
        </p:nvSpPr>
        <p:spPr>
          <a:xfrm>
            <a:off x="0" y="1676603"/>
            <a:ext cx="6934813" cy="4297048"/>
          </a:xfrm>
        </p:spPr>
        <p:txBody>
          <a:bodyPr vert="horz" lIns="91440" tIns="45720" rIns="91440" bIns="45720" rtlCol="0" anchor="t">
            <a:noAutofit/>
          </a:bodyPr>
          <a:lstStyle/>
          <a:p>
            <a:r>
              <a:rPr lang="en-CA" sz="3600" dirty="0">
                <a:cs typeface="Calibri"/>
              </a:rPr>
              <a:t>Degrees are divided into minutes(‘) and seconds (“)</a:t>
            </a:r>
          </a:p>
          <a:p>
            <a:r>
              <a:rPr lang="en-CA" sz="3600" dirty="0">
                <a:cs typeface="Calibri"/>
              </a:rPr>
              <a:t>1° = 60 min</a:t>
            </a:r>
          </a:p>
          <a:p>
            <a:r>
              <a:rPr lang="en-CA" sz="3600" dirty="0">
                <a:cs typeface="Calibri"/>
              </a:rPr>
              <a:t>1 min = 1/60 degree</a:t>
            </a:r>
          </a:p>
          <a:p>
            <a:r>
              <a:rPr lang="en-CA" sz="3600" dirty="0">
                <a:cs typeface="Calibri"/>
              </a:rPr>
              <a:t>1° = 112km</a:t>
            </a:r>
          </a:p>
          <a:p>
            <a:r>
              <a:rPr lang="en-CA" dirty="0"/>
              <a:t>111.699 km</a:t>
            </a:r>
            <a:endParaRPr lang="en-CA" sz="3600" dirty="0">
              <a:cs typeface="Calibri"/>
            </a:endParaRPr>
          </a:p>
          <a:p>
            <a:endParaRPr lang="en-CA" sz="3600" dirty="0">
              <a:cs typeface="Calibri"/>
            </a:endParaRPr>
          </a:p>
        </p:txBody>
      </p:sp>
      <p:pic>
        <p:nvPicPr>
          <p:cNvPr id="4" name="Picture 2" descr="Image result for lines of latitude">
            <a:extLst>
              <a:ext uri="{FF2B5EF4-FFF2-40B4-BE49-F238E27FC236}">
                <a16:creationId xmlns:a16="http://schemas.microsoft.com/office/drawing/2014/main" id="{86FF404E-3AE6-4F78-8D2F-7F8D100133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323" b="2"/>
          <a:stretch/>
        </p:blipFill>
        <p:spPr bwMode="auto">
          <a:xfrm>
            <a:off x="6934813" y="640082"/>
            <a:ext cx="4617523" cy="471568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035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50058-B76F-4874-89DC-9B57FE4F7CF3}"/>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5600"/>
              <a:t>What is the distance in km of 15 degrees? </a:t>
            </a:r>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Image result for 5 degrees north of equator">
            <a:extLst>
              <a:ext uri="{FF2B5EF4-FFF2-40B4-BE49-F238E27FC236}">
                <a16:creationId xmlns:a16="http://schemas.microsoft.com/office/drawing/2014/main" id="{EDB9BF4E-E4F6-41BD-9F07-F184572A85C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94" r="6730"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33845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50058-B76F-4874-89DC-9B57FE4F7CF3}"/>
              </a:ext>
            </a:extLst>
          </p:cNvPr>
          <p:cNvSpPr>
            <a:spLocks noGrp="1"/>
          </p:cNvSpPr>
          <p:nvPr>
            <p:ph type="title"/>
          </p:nvPr>
        </p:nvSpPr>
        <p:spPr>
          <a:xfrm>
            <a:off x="6746628" y="1783959"/>
            <a:ext cx="4645250" cy="1645042"/>
          </a:xfrm>
        </p:spPr>
        <p:txBody>
          <a:bodyPr vert="horz" lIns="91440" tIns="45720" rIns="91440" bIns="45720" rtlCol="0" anchor="b">
            <a:normAutofit/>
          </a:bodyPr>
          <a:lstStyle/>
          <a:p>
            <a:r>
              <a:rPr lang="en-US" sz="3600" dirty="0"/>
              <a:t>If one degree = 112 km, then 5 degrees = 560km</a:t>
            </a:r>
          </a:p>
        </p:txBody>
      </p:sp>
      <p:pic>
        <p:nvPicPr>
          <p:cNvPr id="2050" name="Picture 2" descr="Image result for 5 degrees north of equator">
            <a:extLst>
              <a:ext uri="{FF2B5EF4-FFF2-40B4-BE49-F238E27FC236}">
                <a16:creationId xmlns:a16="http://schemas.microsoft.com/office/drawing/2014/main" id="{EDB9BF4E-E4F6-41BD-9F07-F184572A85C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94" r="6730"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514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50058-B76F-4874-89DC-9B57FE4F7CF3}"/>
              </a:ext>
            </a:extLst>
          </p:cNvPr>
          <p:cNvSpPr>
            <a:spLocks noGrp="1"/>
          </p:cNvSpPr>
          <p:nvPr>
            <p:ph type="title"/>
          </p:nvPr>
        </p:nvSpPr>
        <p:spPr>
          <a:xfrm>
            <a:off x="6746628" y="1783959"/>
            <a:ext cx="4645250" cy="2889114"/>
          </a:xfrm>
        </p:spPr>
        <p:txBody>
          <a:bodyPr vert="horz" lIns="91440" tIns="45720" rIns="91440" bIns="45720" rtlCol="0" anchor="b">
            <a:normAutofit fontScale="90000"/>
          </a:bodyPr>
          <a:lstStyle/>
          <a:p>
            <a:r>
              <a:rPr lang="en-US" sz="5600" dirty="0"/>
              <a:t>What is the distance in km from equator to North Pole? </a:t>
            </a:r>
          </a:p>
        </p:txBody>
      </p:sp>
      <p:pic>
        <p:nvPicPr>
          <p:cNvPr id="2050" name="Picture 2" descr="Image result for 5 degrees north of equator">
            <a:extLst>
              <a:ext uri="{FF2B5EF4-FFF2-40B4-BE49-F238E27FC236}">
                <a16:creationId xmlns:a16="http://schemas.microsoft.com/office/drawing/2014/main" id="{EDB9BF4E-E4F6-41BD-9F07-F184572A85C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94" r="6730"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072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50058-B76F-4874-89DC-9B57FE4F7CF3}"/>
              </a:ext>
            </a:extLst>
          </p:cNvPr>
          <p:cNvSpPr>
            <a:spLocks noGrp="1"/>
          </p:cNvSpPr>
          <p:nvPr>
            <p:ph type="title"/>
          </p:nvPr>
        </p:nvSpPr>
        <p:spPr>
          <a:xfrm>
            <a:off x="6385681" y="2442410"/>
            <a:ext cx="5309014" cy="2889114"/>
          </a:xfrm>
        </p:spPr>
        <p:txBody>
          <a:bodyPr vert="horz" lIns="91440" tIns="45720" rIns="91440" bIns="45720" rtlCol="0" anchor="b">
            <a:noAutofit/>
          </a:bodyPr>
          <a:lstStyle/>
          <a:p>
            <a:r>
              <a:rPr lang="en-CA" sz="4000" i="1" dirty="0">
                <a:cs typeface="Calibri"/>
              </a:rPr>
              <a:t>North Pole is at 90 °.</a:t>
            </a:r>
            <a:br>
              <a:rPr lang="en-CA" sz="4000" i="1" dirty="0">
                <a:cs typeface="Calibri"/>
              </a:rPr>
            </a:br>
            <a:br>
              <a:rPr lang="en-CA" sz="4000" i="1" dirty="0">
                <a:cs typeface="Calibri"/>
              </a:rPr>
            </a:br>
            <a:r>
              <a:rPr lang="en-CA" sz="4000" i="1" dirty="0">
                <a:cs typeface="Calibri"/>
              </a:rPr>
              <a:t>One degree is 112km</a:t>
            </a:r>
            <a:br>
              <a:rPr lang="en-CA" sz="4000" i="1" dirty="0">
                <a:cs typeface="Calibri"/>
              </a:rPr>
            </a:br>
            <a:br>
              <a:rPr lang="en-CA" sz="4000" i="1" dirty="0">
                <a:cs typeface="Calibri"/>
              </a:rPr>
            </a:br>
            <a:r>
              <a:rPr lang="en-CA" sz="4000" i="1" dirty="0">
                <a:cs typeface="Calibri"/>
              </a:rPr>
              <a:t>Distance is ~ 10,000km</a:t>
            </a:r>
          </a:p>
        </p:txBody>
      </p:sp>
      <p:pic>
        <p:nvPicPr>
          <p:cNvPr id="2050" name="Picture 2" descr="Image result for 5 degrees north of equator">
            <a:extLst>
              <a:ext uri="{FF2B5EF4-FFF2-40B4-BE49-F238E27FC236}">
                <a16:creationId xmlns:a16="http://schemas.microsoft.com/office/drawing/2014/main" id="{EDB9BF4E-E4F6-41BD-9F07-F184572A85C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94" r="6730"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788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E474988-5F0C-4CFB-BCAA-B8A04FE7C79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375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057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E8C7-8126-47A0-B779-49C39047B30F}"/>
              </a:ext>
            </a:extLst>
          </p:cNvPr>
          <p:cNvSpPr>
            <a:spLocks noGrp="1"/>
          </p:cNvSpPr>
          <p:nvPr>
            <p:ph type="title"/>
          </p:nvPr>
        </p:nvSpPr>
        <p:spPr>
          <a:xfrm>
            <a:off x="648929" y="629266"/>
            <a:ext cx="5127031" cy="1676603"/>
          </a:xfrm>
        </p:spPr>
        <p:txBody>
          <a:bodyPr>
            <a:normAutofit/>
          </a:bodyPr>
          <a:lstStyle/>
          <a:p>
            <a:r>
              <a:rPr lang="en-CA" dirty="0"/>
              <a:t>Finding your Latitude</a:t>
            </a:r>
          </a:p>
        </p:txBody>
      </p:sp>
      <p:sp>
        <p:nvSpPr>
          <p:cNvPr id="3" name="Content Placeholder 2">
            <a:extLst>
              <a:ext uri="{FF2B5EF4-FFF2-40B4-BE49-F238E27FC236}">
                <a16:creationId xmlns:a16="http://schemas.microsoft.com/office/drawing/2014/main" id="{09E0092F-A8A6-4AB8-9DAD-44998DBD84AA}"/>
              </a:ext>
            </a:extLst>
          </p:cNvPr>
          <p:cNvSpPr>
            <a:spLocks noGrp="1"/>
          </p:cNvSpPr>
          <p:nvPr>
            <p:ph idx="1"/>
          </p:nvPr>
        </p:nvSpPr>
        <p:spPr>
          <a:xfrm>
            <a:off x="648930" y="2438400"/>
            <a:ext cx="5127029" cy="3785419"/>
          </a:xfrm>
        </p:spPr>
        <p:txBody>
          <a:bodyPr>
            <a:normAutofit/>
          </a:bodyPr>
          <a:lstStyle/>
          <a:p>
            <a:r>
              <a:rPr lang="en-CA" sz="3600" i="1" dirty="0">
                <a:solidFill>
                  <a:srgbClr val="FF0000"/>
                </a:solidFill>
              </a:rPr>
              <a:t>The altitude (angle) of Polaris (North Star over North Pole) is equal to your latitude</a:t>
            </a:r>
          </a:p>
        </p:txBody>
      </p:sp>
      <p:pic>
        <p:nvPicPr>
          <p:cNvPr id="4098" name="Picture 2" descr="A close up of a logo&#10;&#10;Description automatically generated">
            <a:extLst>
              <a:ext uri="{FF2B5EF4-FFF2-40B4-BE49-F238E27FC236}">
                <a16:creationId xmlns:a16="http://schemas.microsoft.com/office/drawing/2014/main" id="{83CD97C4-330D-4134-BFCE-72BEF5373A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3315"/>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116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202C-2497-4C5E-9FCA-679DE06F3833}"/>
              </a:ext>
            </a:extLst>
          </p:cNvPr>
          <p:cNvSpPr>
            <a:spLocks noGrp="1"/>
          </p:cNvSpPr>
          <p:nvPr>
            <p:ph type="title"/>
          </p:nvPr>
        </p:nvSpPr>
        <p:spPr>
          <a:xfrm>
            <a:off x="264695" y="407577"/>
            <a:ext cx="11090694" cy="1311186"/>
          </a:xfrm>
        </p:spPr>
        <p:txBody>
          <a:bodyPr/>
          <a:lstStyle/>
          <a:p>
            <a:r>
              <a:rPr lang="en-CA" b="1" dirty="0"/>
              <a:t>LONGITUDE</a:t>
            </a:r>
          </a:p>
        </p:txBody>
      </p:sp>
      <p:sp>
        <p:nvSpPr>
          <p:cNvPr id="3" name="Content Placeholder 2">
            <a:extLst>
              <a:ext uri="{FF2B5EF4-FFF2-40B4-BE49-F238E27FC236}">
                <a16:creationId xmlns:a16="http://schemas.microsoft.com/office/drawing/2014/main" id="{9E486312-8798-4DCD-AE37-BE53B58B3CF7}"/>
              </a:ext>
            </a:extLst>
          </p:cNvPr>
          <p:cNvSpPr>
            <a:spLocks noGrp="1"/>
          </p:cNvSpPr>
          <p:nvPr>
            <p:ph idx="1"/>
          </p:nvPr>
        </p:nvSpPr>
        <p:spPr>
          <a:xfrm>
            <a:off x="264695" y="1690688"/>
            <a:ext cx="8542421" cy="4901616"/>
          </a:xfrm>
        </p:spPr>
        <p:txBody>
          <a:bodyPr vert="horz" lIns="91440" tIns="45720" rIns="91440" bIns="45720" rtlCol="0" anchor="t">
            <a:noAutofit/>
          </a:bodyPr>
          <a:lstStyle/>
          <a:p>
            <a:r>
              <a:rPr lang="en-CA" sz="3600" dirty="0"/>
              <a:t>Measure distance East and West</a:t>
            </a:r>
          </a:p>
          <a:p>
            <a:r>
              <a:rPr lang="en-CA" sz="3600" dirty="0"/>
              <a:t>Also called </a:t>
            </a:r>
            <a:r>
              <a:rPr lang="en-CA" sz="3600" b="1" u="sng" dirty="0"/>
              <a:t>MERIDIANS</a:t>
            </a:r>
          </a:p>
          <a:p>
            <a:r>
              <a:rPr lang="en-CA" sz="3600" i="1" dirty="0"/>
              <a:t>Measured in degrees</a:t>
            </a:r>
          </a:p>
          <a:p>
            <a:r>
              <a:rPr lang="en-CA" sz="3600" b="1" u="sng" dirty="0"/>
              <a:t>PRIME MERIDIAN </a:t>
            </a:r>
            <a:r>
              <a:rPr lang="en-CA" sz="3600" dirty="0"/>
              <a:t>(0 ° longitude) is the starting line for the world-wide longitude system, at Greenwich, England. Separates the eastern hemisphere from the western</a:t>
            </a:r>
            <a:endParaRPr lang="en-CA" sz="3600" dirty="0">
              <a:cs typeface="Calibri"/>
            </a:endParaRPr>
          </a:p>
          <a:p>
            <a:r>
              <a:rPr lang="en-CA" sz="3600" dirty="0"/>
              <a:t>Halfway around the world, at </a:t>
            </a:r>
            <a:r>
              <a:rPr lang="en-CA" sz="3600" b="1" u="sng" dirty="0"/>
              <a:t>180 ° </a:t>
            </a:r>
            <a:r>
              <a:rPr lang="en-CA" sz="3600" dirty="0"/>
              <a:t>longitude, is the </a:t>
            </a:r>
            <a:r>
              <a:rPr lang="en-CA" sz="3600" b="1" dirty="0"/>
              <a:t>International Date Line</a:t>
            </a:r>
            <a:r>
              <a:rPr lang="en-CA" sz="3600" dirty="0"/>
              <a:t>. </a:t>
            </a:r>
            <a:endParaRPr lang="en-CA" sz="3600" b="1" u="sng" dirty="0">
              <a:cs typeface="Calibri"/>
            </a:endParaRPr>
          </a:p>
          <a:p>
            <a:endParaRPr lang="en-CA" sz="3600" b="1" u="sng" dirty="0">
              <a:cs typeface="Calibri"/>
            </a:endParaRPr>
          </a:p>
          <a:p>
            <a:endParaRPr lang="en-CA" sz="3600" dirty="0">
              <a:cs typeface="Calibri"/>
            </a:endParaRPr>
          </a:p>
        </p:txBody>
      </p:sp>
      <p:pic>
        <p:nvPicPr>
          <p:cNvPr id="6" name="Picture 2" descr="Image result for longitude">
            <a:extLst>
              <a:ext uri="{FF2B5EF4-FFF2-40B4-BE49-F238E27FC236}">
                <a16:creationId xmlns:a16="http://schemas.microsoft.com/office/drawing/2014/main" id="{DD74B327-94BC-47C9-99C5-E7CF907BCC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8416313" y="83846"/>
            <a:ext cx="4232887"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837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2E14F-588E-42D4-AEBE-EB26D64AC1F9}"/>
              </a:ext>
            </a:extLst>
          </p:cNvPr>
          <p:cNvSpPr>
            <a:spLocks noGrp="1"/>
          </p:cNvSpPr>
          <p:nvPr>
            <p:ph type="title"/>
          </p:nvPr>
        </p:nvSpPr>
        <p:spPr/>
        <p:txBody>
          <a:bodyPr/>
          <a:lstStyle/>
          <a:p>
            <a:r>
              <a:rPr lang="en-CA" dirty="0"/>
              <a:t>What are maps?</a:t>
            </a:r>
          </a:p>
        </p:txBody>
      </p:sp>
      <p:sp>
        <p:nvSpPr>
          <p:cNvPr id="3" name="Content Placeholder 2">
            <a:extLst>
              <a:ext uri="{FF2B5EF4-FFF2-40B4-BE49-F238E27FC236}">
                <a16:creationId xmlns:a16="http://schemas.microsoft.com/office/drawing/2014/main" id="{9B9951F0-4BBB-4B0E-A86E-3CEC75C65AC9}"/>
              </a:ext>
            </a:extLst>
          </p:cNvPr>
          <p:cNvSpPr>
            <a:spLocks noGrp="1"/>
          </p:cNvSpPr>
          <p:nvPr>
            <p:ph idx="1"/>
          </p:nvPr>
        </p:nvSpPr>
        <p:spPr/>
        <p:txBody>
          <a:bodyPr>
            <a:normAutofit/>
          </a:bodyPr>
          <a:lstStyle/>
          <a:p>
            <a:r>
              <a:rPr lang="en-CA" sz="3900" dirty="0"/>
              <a:t>A map is a representation of an area used to show </a:t>
            </a:r>
            <a:r>
              <a:rPr lang="en-CA" sz="3900" b="1" dirty="0"/>
              <a:t>physical features, </a:t>
            </a:r>
            <a:r>
              <a:rPr lang="en-CA" sz="3900" dirty="0"/>
              <a:t>exact </a:t>
            </a:r>
            <a:r>
              <a:rPr lang="en-CA" sz="3900" b="1" u="sng" dirty="0"/>
              <a:t>locations </a:t>
            </a:r>
            <a:r>
              <a:rPr lang="en-CA" sz="3900" dirty="0"/>
              <a:t>and </a:t>
            </a:r>
            <a:r>
              <a:rPr lang="en-CA" sz="3900" b="1" u="sng" dirty="0"/>
              <a:t>distances</a:t>
            </a:r>
            <a:r>
              <a:rPr lang="en-CA" sz="3900" dirty="0"/>
              <a:t>.</a:t>
            </a:r>
          </a:p>
          <a:p>
            <a:pPr marL="0" indent="0">
              <a:buNone/>
            </a:pPr>
            <a:endParaRPr lang="en-CA" sz="3600" dirty="0"/>
          </a:p>
          <a:p>
            <a:r>
              <a:rPr lang="en-CA" sz="3600" dirty="0"/>
              <a:t>the study and making of maps is called </a:t>
            </a:r>
            <a:r>
              <a:rPr lang="en-CA" sz="3600" b="1" u="sng" dirty="0"/>
              <a:t>cartography.</a:t>
            </a:r>
          </a:p>
          <a:p>
            <a:endParaRPr lang="en-CA" sz="3600" dirty="0"/>
          </a:p>
          <a:p>
            <a:r>
              <a:rPr lang="en-CA" sz="3600" dirty="0"/>
              <a:t>LAND FORMS  </a:t>
            </a:r>
            <a:r>
              <a:rPr lang="en-CA" sz="3600" dirty="0" err="1"/>
              <a:t>eg.</a:t>
            </a:r>
            <a:r>
              <a:rPr lang="en-CA" sz="3600" dirty="0"/>
              <a:t> mountains, lakes, rivers, </a:t>
            </a:r>
            <a:r>
              <a:rPr lang="en-CA" sz="3600" dirty="0" err="1"/>
              <a:t>etc</a:t>
            </a:r>
            <a:endParaRPr lang="en-CA" sz="3600" dirty="0"/>
          </a:p>
          <a:p>
            <a:r>
              <a:rPr lang="en-CA" sz="3600" dirty="0"/>
              <a:t>MAN MADE STRUCTURES </a:t>
            </a:r>
            <a:r>
              <a:rPr lang="en-CA" sz="3600" dirty="0" err="1"/>
              <a:t>eg.</a:t>
            </a:r>
            <a:r>
              <a:rPr lang="en-CA" sz="3600" dirty="0"/>
              <a:t> cities, roads, mines</a:t>
            </a:r>
          </a:p>
          <a:p>
            <a:endParaRPr lang="en-CA" sz="3600" b="1" u="sng" dirty="0"/>
          </a:p>
        </p:txBody>
      </p:sp>
    </p:spTree>
    <p:extLst>
      <p:ext uri="{BB962C8B-B14F-4D97-AF65-F5344CB8AC3E}">
        <p14:creationId xmlns:p14="http://schemas.microsoft.com/office/powerpoint/2010/main" val="1463071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786C1-BB8E-448C-836C-E480CC353532}"/>
              </a:ext>
            </a:extLst>
          </p:cNvPr>
          <p:cNvSpPr>
            <a:spLocks noGrp="1"/>
          </p:cNvSpPr>
          <p:nvPr>
            <p:ph type="title"/>
          </p:nvPr>
        </p:nvSpPr>
        <p:spPr/>
        <p:txBody>
          <a:bodyPr/>
          <a:lstStyle/>
          <a:p>
            <a:r>
              <a:rPr lang="en-CA" dirty="0"/>
              <a:t>International Date Line</a:t>
            </a:r>
          </a:p>
        </p:txBody>
      </p:sp>
      <p:sp>
        <p:nvSpPr>
          <p:cNvPr id="3" name="Content Placeholder 2">
            <a:extLst>
              <a:ext uri="{FF2B5EF4-FFF2-40B4-BE49-F238E27FC236}">
                <a16:creationId xmlns:a16="http://schemas.microsoft.com/office/drawing/2014/main" id="{DAFC1932-AC11-4EB2-A876-4636644ED033}"/>
              </a:ext>
            </a:extLst>
          </p:cNvPr>
          <p:cNvSpPr>
            <a:spLocks noGrp="1"/>
          </p:cNvSpPr>
          <p:nvPr>
            <p:ph idx="1"/>
          </p:nvPr>
        </p:nvSpPr>
        <p:spPr>
          <a:xfrm>
            <a:off x="597568" y="1600702"/>
            <a:ext cx="10515600" cy="4351338"/>
          </a:xfrm>
        </p:spPr>
        <p:txBody>
          <a:bodyPr/>
          <a:lstStyle/>
          <a:p>
            <a:r>
              <a:rPr lang="en-CA" sz="3600" dirty="0"/>
              <a:t>180 </a:t>
            </a:r>
            <a:r>
              <a:rPr lang="en-CA" sz="3600" dirty="0">
                <a:cs typeface="Calibri"/>
              </a:rPr>
              <a:t>° </a:t>
            </a:r>
            <a:r>
              <a:rPr lang="en-CA" sz="3600" dirty="0"/>
              <a:t>East or West of Prime Meridian</a:t>
            </a:r>
          </a:p>
          <a:p>
            <a:pPr marL="0" indent="0">
              <a:buNone/>
            </a:pPr>
            <a:endParaRPr lang="en-CA" dirty="0"/>
          </a:p>
        </p:txBody>
      </p:sp>
      <p:pic>
        <p:nvPicPr>
          <p:cNvPr id="7170" name="Picture 2" descr="Image result for international date line">
            <a:extLst>
              <a:ext uri="{FF2B5EF4-FFF2-40B4-BE49-F238E27FC236}">
                <a16:creationId xmlns:a16="http://schemas.microsoft.com/office/drawing/2014/main" id="{1C9D7718-4E78-4F7F-AF86-74BAE4A5B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832" y="2095500"/>
            <a:ext cx="93281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377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202C-2497-4C5E-9FCA-679DE06F3833}"/>
              </a:ext>
            </a:extLst>
          </p:cNvPr>
          <p:cNvSpPr>
            <a:spLocks noGrp="1"/>
          </p:cNvSpPr>
          <p:nvPr>
            <p:ph type="title"/>
          </p:nvPr>
        </p:nvSpPr>
        <p:spPr>
          <a:xfrm>
            <a:off x="263106" y="365125"/>
            <a:ext cx="11090694" cy="1311186"/>
          </a:xfrm>
        </p:spPr>
        <p:txBody>
          <a:bodyPr/>
          <a:lstStyle/>
          <a:p>
            <a:r>
              <a:rPr lang="en-CA" b="1" dirty="0"/>
              <a:t>LONGITUDE</a:t>
            </a:r>
          </a:p>
        </p:txBody>
      </p:sp>
      <p:sp>
        <p:nvSpPr>
          <p:cNvPr id="3" name="Content Placeholder 2">
            <a:extLst>
              <a:ext uri="{FF2B5EF4-FFF2-40B4-BE49-F238E27FC236}">
                <a16:creationId xmlns:a16="http://schemas.microsoft.com/office/drawing/2014/main" id="{9E486312-8798-4DCD-AE37-BE53B58B3CF7}"/>
              </a:ext>
            </a:extLst>
          </p:cNvPr>
          <p:cNvSpPr>
            <a:spLocks noGrp="1"/>
          </p:cNvSpPr>
          <p:nvPr>
            <p:ph idx="1"/>
          </p:nvPr>
        </p:nvSpPr>
        <p:spPr>
          <a:xfrm>
            <a:off x="264695" y="1690688"/>
            <a:ext cx="7245377" cy="4901616"/>
          </a:xfrm>
        </p:spPr>
        <p:txBody>
          <a:bodyPr vert="horz" lIns="91440" tIns="45720" rIns="91440" bIns="45720" rtlCol="0" anchor="t">
            <a:noAutofit/>
          </a:bodyPr>
          <a:lstStyle/>
          <a:p>
            <a:r>
              <a:rPr lang="en-CA" sz="3600" b="1" dirty="0"/>
              <a:t>No set km for distance</a:t>
            </a:r>
            <a:r>
              <a:rPr lang="en-CA" sz="3600" b="1" dirty="0">
                <a:cs typeface="Calibri"/>
              </a:rPr>
              <a:t>, </a:t>
            </a:r>
            <a:r>
              <a:rPr lang="en-CA" sz="3600" dirty="0">
                <a:cs typeface="Calibri"/>
              </a:rPr>
              <a:t>because lines</a:t>
            </a:r>
            <a:r>
              <a:rPr lang="en-CA" sz="3600" b="1" dirty="0">
                <a:cs typeface="Calibri"/>
              </a:rPr>
              <a:t> </a:t>
            </a:r>
            <a:r>
              <a:rPr lang="en-CA" sz="3600" b="1" u="sng" dirty="0">
                <a:cs typeface="Calibri"/>
              </a:rPr>
              <a:t>converge </a:t>
            </a:r>
            <a:r>
              <a:rPr lang="en-CA" sz="3600" dirty="0">
                <a:cs typeface="Calibri"/>
              </a:rPr>
              <a:t>at poles. </a:t>
            </a:r>
          </a:p>
          <a:p>
            <a:r>
              <a:rPr lang="en-CA" sz="3600" i="1" dirty="0">
                <a:cs typeface="Calibri"/>
              </a:rPr>
              <a:t>Example: a city at 30° East near the equator would be farther away from prime meridian than a city at 30° East closer to the pole. </a:t>
            </a:r>
          </a:p>
          <a:p>
            <a:endParaRPr lang="en-CA" sz="3600" dirty="0">
              <a:cs typeface="Calibri"/>
            </a:endParaRPr>
          </a:p>
        </p:txBody>
      </p:sp>
      <p:pic>
        <p:nvPicPr>
          <p:cNvPr id="5122" name="Picture 2" descr="Diagram showing meridians or lines of longitude">
            <a:extLst>
              <a:ext uri="{FF2B5EF4-FFF2-40B4-BE49-F238E27FC236}">
                <a16:creationId xmlns:a16="http://schemas.microsoft.com/office/drawing/2014/main" id="{6066312A-99B3-4737-B3E7-B81865005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0072" y="1488740"/>
            <a:ext cx="4681928" cy="3820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766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22ACF-E1DB-4C8E-A386-6E9C698E2F18}"/>
              </a:ext>
            </a:extLst>
          </p:cNvPr>
          <p:cNvSpPr>
            <a:spLocks noGrp="1"/>
          </p:cNvSpPr>
          <p:nvPr>
            <p:ph type="title"/>
          </p:nvPr>
        </p:nvSpPr>
        <p:spPr/>
        <p:txBody>
          <a:bodyPr/>
          <a:lstStyle/>
          <a:p>
            <a:endParaRPr lang="en-CA"/>
          </a:p>
        </p:txBody>
      </p:sp>
      <p:pic>
        <p:nvPicPr>
          <p:cNvPr id="9218" name="Picture 2">
            <a:extLst>
              <a:ext uri="{FF2B5EF4-FFF2-40B4-BE49-F238E27FC236}">
                <a16:creationId xmlns:a16="http://schemas.microsoft.com/office/drawing/2014/main" id="{58297921-5A4D-4A0C-9283-E1F8E5047A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0200" y="365125"/>
            <a:ext cx="11531600" cy="9989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461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CC47A-0AD5-4E0C-94C2-8F32DEC56B55}"/>
              </a:ext>
            </a:extLst>
          </p:cNvPr>
          <p:cNvSpPr>
            <a:spLocks noGrp="1"/>
          </p:cNvSpPr>
          <p:nvPr>
            <p:ph type="title"/>
          </p:nvPr>
        </p:nvSpPr>
        <p:spPr/>
        <p:txBody>
          <a:bodyPr/>
          <a:lstStyle/>
          <a:p>
            <a:r>
              <a:rPr lang="en-CA" dirty="0"/>
              <a:t>Combine latitude and Longitude to get a coordinate</a:t>
            </a:r>
          </a:p>
        </p:txBody>
      </p:sp>
      <p:pic>
        <p:nvPicPr>
          <p:cNvPr id="10242" name="Picture 2">
            <a:extLst>
              <a:ext uri="{FF2B5EF4-FFF2-40B4-BE49-F238E27FC236}">
                <a16:creationId xmlns:a16="http://schemas.microsoft.com/office/drawing/2014/main" id="{E90E60A4-B4EE-4D00-A413-AA3208ECF3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25624"/>
            <a:ext cx="11099800" cy="683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274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202C-2497-4C5E-9FCA-679DE06F3833}"/>
              </a:ext>
            </a:extLst>
          </p:cNvPr>
          <p:cNvSpPr>
            <a:spLocks noGrp="1"/>
          </p:cNvSpPr>
          <p:nvPr>
            <p:ph type="title"/>
          </p:nvPr>
        </p:nvSpPr>
        <p:spPr>
          <a:xfrm>
            <a:off x="265853" y="250169"/>
            <a:ext cx="5500842" cy="1676603"/>
          </a:xfrm>
        </p:spPr>
        <p:txBody>
          <a:bodyPr>
            <a:normAutofit/>
          </a:bodyPr>
          <a:lstStyle/>
          <a:p>
            <a:r>
              <a:rPr lang="en-CA" b="1" dirty="0"/>
              <a:t>Latitude and Longitude</a:t>
            </a:r>
            <a:endParaRPr lang="en-CA" b="1" dirty="0">
              <a:cs typeface="Calibri Light"/>
            </a:endParaRPr>
          </a:p>
        </p:txBody>
      </p:sp>
      <p:sp>
        <p:nvSpPr>
          <p:cNvPr id="3" name="Content Placeholder 2">
            <a:extLst>
              <a:ext uri="{FF2B5EF4-FFF2-40B4-BE49-F238E27FC236}">
                <a16:creationId xmlns:a16="http://schemas.microsoft.com/office/drawing/2014/main" id="{9E486312-8798-4DCD-AE37-BE53B58B3CF7}"/>
              </a:ext>
            </a:extLst>
          </p:cNvPr>
          <p:cNvSpPr>
            <a:spLocks noGrp="1"/>
          </p:cNvSpPr>
          <p:nvPr>
            <p:ph idx="1"/>
          </p:nvPr>
        </p:nvSpPr>
        <p:spPr>
          <a:xfrm>
            <a:off x="0" y="1676603"/>
            <a:ext cx="6934813" cy="4297048"/>
          </a:xfrm>
        </p:spPr>
        <p:txBody>
          <a:bodyPr vert="horz" lIns="91440" tIns="45720" rIns="91440" bIns="45720" rtlCol="0" anchor="t">
            <a:noAutofit/>
          </a:bodyPr>
          <a:lstStyle/>
          <a:p>
            <a:r>
              <a:rPr lang="en-CA" sz="3600" dirty="0">
                <a:cs typeface="Calibri"/>
              </a:rPr>
              <a:t>Be sure to include </a:t>
            </a:r>
            <a:r>
              <a:rPr lang="en-CA" sz="3600" b="1" dirty="0">
                <a:cs typeface="Calibri"/>
              </a:rPr>
              <a:t>direction</a:t>
            </a:r>
            <a:r>
              <a:rPr lang="en-CA" sz="3600" dirty="0">
                <a:cs typeface="Calibri"/>
              </a:rPr>
              <a:t> for both latitude and longitude.</a:t>
            </a:r>
          </a:p>
          <a:p>
            <a:r>
              <a:rPr lang="en-CA" sz="3600" dirty="0">
                <a:cs typeface="Calibri"/>
              </a:rPr>
              <a:t>Example Burnaby is located at:</a:t>
            </a:r>
          </a:p>
          <a:p>
            <a:r>
              <a:rPr lang="en-CA" sz="3600" dirty="0">
                <a:cs typeface="Calibri"/>
              </a:rPr>
              <a:t>49°    16’  2" N</a:t>
            </a:r>
          </a:p>
          <a:p>
            <a:r>
              <a:rPr lang="en-CA" sz="3600" dirty="0">
                <a:cs typeface="Calibri"/>
              </a:rPr>
              <a:t>122°  58'  8" W</a:t>
            </a:r>
          </a:p>
          <a:p>
            <a:endParaRPr lang="en-CA" sz="3600" dirty="0">
              <a:cs typeface="Calibri"/>
            </a:endParaRPr>
          </a:p>
        </p:txBody>
      </p:sp>
      <p:pic>
        <p:nvPicPr>
          <p:cNvPr id="4" name="Picture 2" descr="Image result for lines of latitude">
            <a:extLst>
              <a:ext uri="{FF2B5EF4-FFF2-40B4-BE49-F238E27FC236}">
                <a16:creationId xmlns:a16="http://schemas.microsoft.com/office/drawing/2014/main" id="{86FF404E-3AE6-4F78-8D2F-7F8D100133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323" b="2"/>
          <a:stretch/>
        </p:blipFill>
        <p:spPr bwMode="auto">
          <a:xfrm>
            <a:off x="6934813" y="640082"/>
            <a:ext cx="4617523" cy="471568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481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3DC91-5EFF-4127-88A2-79572BD3A605}"/>
              </a:ext>
            </a:extLst>
          </p:cNvPr>
          <p:cNvSpPr>
            <a:spLocks noGrp="1"/>
          </p:cNvSpPr>
          <p:nvPr>
            <p:ph type="title"/>
          </p:nvPr>
        </p:nvSpPr>
        <p:spPr/>
        <p:txBody>
          <a:bodyPr/>
          <a:lstStyle/>
          <a:p>
            <a:r>
              <a:rPr lang="en-CA" dirty="0"/>
              <a:t>What is the location of Tofino? </a:t>
            </a:r>
          </a:p>
        </p:txBody>
      </p:sp>
      <p:sp>
        <p:nvSpPr>
          <p:cNvPr id="3" name="Content Placeholder 2">
            <a:extLst>
              <a:ext uri="{FF2B5EF4-FFF2-40B4-BE49-F238E27FC236}">
                <a16:creationId xmlns:a16="http://schemas.microsoft.com/office/drawing/2014/main" id="{E25CA8DD-240B-457A-9156-70004B36E1E0}"/>
              </a:ext>
            </a:extLst>
          </p:cNvPr>
          <p:cNvSpPr>
            <a:spLocks noGrp="1"/>
          </p:cNvSpPr>
          <p:nvPr>
            <p:ph idx="1"/>
          </p:nvPr>
        </p:nvSpPr>
        <p:spPr/>
        <p:txBody>
          <a:bodyPr/>
          <a:lstStyle/>
          <a:p>
            <a:r>
              <a:rPr lang="en-CA" dirty="0" err="1"/>
              <a:t>sd</a:t>
            </a:r>
            <a:endParaRPr lang="en-CA" dirty="0"/>
          </a:p>
        </p:txBody>
      </p:sp>
      <p:pic>
        <p:nvPicPr>
          <p:cNvPr id="3076" name="Picture 4" descr="Image result for vancouver bc map with latitude and longitude">
            <a:extLst>
              <a:ext uri="{FF2B5EF4-FFF2-40B4-BE49-F238E27FC236}">
                <a16:creationId xmlns:a16="http://schemas.microsoft.com/office/drawing/2014/main" id="{BE842240-21A0-4FBF-A04E-B9C056EE87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728"/>
          <a:stretch/>
        </p:blipFill>
        <p:spPr bwMode="auto">
          <a:xfrm>
            <a:off x="308810" y="1407695"/>
            <a:ext cx="10515599" cy="5740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017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3DC91-5EFF-4127-88A2-79572BD3A605}"/>
              </a:ext>
            </a:extLst>
          </p:cNvPr>
          <p:cNvSpPr>
            <a:spLocks noGrp="1"/>
          </p:cNvSpPr>
          <p:nvPr>
            <p:ph type="title"/>
          </p:nvPr>
        </p:nvSpPr>
        <p:spPr/>
        <p:txBody>
          <a:bodyPr/>
          <a:lstStyle/>
          <a:p>
            <a:r>
              <a:rPr lang="en-CA" dirty="0"/>
              <a:t>49° N, 125° W</a:t>
            </a:r>
          </a:p>
        </p:txBody>
      </p:sp>
      <p:sp>
        <p:nvSpPr>
          <p:cNvPr id="3" name="Content Placeholder 2">
            <a:extLst>
              <a:ext uri="{FF2B5EF4-FFF2-40B4-BE49-F238E27FC236}">
                <a16:creationId xmlns:a16="http://schemas.microsoft.com/office/drawing/2014/main" id="{E25CA8DD-240B-457A-9156-70004B36E1E0}"/>
              </a:ext>
            </a:extLst>
          </p:cNvPr>
          <p:cNvSpPr>
            <a:spLocks noGrp="1"/>
          </p:cNvSpPr>
          <p:nvPr>
            <p:ph idx="1"/>
          </p:nvPr>
        </p:nvSpPr>
        <p:spPr/>
        <p:txBody>
          <a:bodyPr/>
          <a:lstStyle/>
          <a:p>
            <a:r>
              <a:rPr lang="en-CA" dirty="0" err="1"/>
              <a:t>sd</a:t>
            </a:r>
            <a:endParaRPr lang="en-CA" dirty="0"/>
          </a:p>
        </p:txBody>
      </p:sp>
      <p:pic>
        <p:nvPicPr>
          <p:cNvPr id="3076" name="Picture 4" descr="Image result for vancouver bc map with latitude and longitude">
            <a:extLst>
              <a:ext uri="{FF2B5EF4-FFF2-40B4-BE49-F238E27FC236}">
                <a16:creationId xmlns:a16="http://schemas.microsoft.com/office/drawing/2014/main" id="{BE842240-21A0-4FBF-A04E-B9C056EE87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728"/>
          <a:stretch/>
        </p:blipFill>
        <p:spPr bwMode="auto">
          <a:xfrm>
            <a:off x="308810" y="1407695"/>
            <a:ext cx="10515599" cy="5740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205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D719A-0EA5-4843-9C81-AC010CD352EB}"/>
              </a:ext>
            </a:extLst>
          </p:cNvPr>
          <p:cNvSpPr>
            <a:spLocks noGrp="1"/>
          </p:cNvSpPr>
          <p:nvPr>
            <p:ph type="title"/>
          </p:nvPr>
        </p:nvSpPr>
        <p:spPr/>
        <p:txBody>
          <a:bodyPr/>
          <a:lstStyle/>
          <a:p>
            <a:r>
              <a:rPr lang="en-CA" dirty="0"/>
              <a:t>Time Zones</a:t>
            </a:r>
          </a:p>
        </p:txBody>
      </p:sp>
      <p:sp>
        <p:nvSpPr>
          <p:cNvPr id="3" name="Content Placeholder 2">
            <a:extLst>
              <a:ext uri="{FF2B5EF4-FFF2-40B4-BE49-F238E27FC236}">
                <a16:creationId xmlns:a16="http://schemas.microsoft.com/office/drawing/2014/main" id="{515C1CE9-94CD-4AE5-A5DF-FF1BBEA50749}"/>
              </a:ext>
            </a:extLst>
          </p:cNvPr>
          <p:cNvSpPr>
            <a:spLocks noGrp="1"/>
          </p:cNvSpPr>
          <p:nvPr>
            <p:ph idx="1"/>
          </p:nvPr>
        </p:nvSpPr>
        <p:spPr/>
        <p:txBody>
          <a:bodyPr/>
          <a:lstStyle/>
          <a:p>
            <a:pPr fontAlgn="base"/>
            <a:r>
              <a:rPr lang="en-US" sz="3600" dirty="0"/>
              <a:t>Earth’s rotation is the basis for local time​</a:t>
            </a:r>
          </a:p>
          <a:p>
            <a:pPr fontAlgn="base"/>
            <a:r>
              <a:rPr lang="en-US" sz="3600" dirty="0"/>
              <a:t>The Earth rotates 360º in 24 hours​</a:t>
            </a:r>
          </a:p>
          <a:p>
            <a:pPr fontAlgn="base"/>
            <a:r>
              <a:rPr lang="en-US" sz="3600" dirty="0"/>
              <a:t>Earth rotates on an imaginary axis at 15º per hour​</a:t>
            </a:r>
          </a:p>
          <a:p>
            <a:pPr fontAlgn="base"/>
            <a:r>
              <a:rPr lang="en-US" sz="3600" dirty="0"/>
              <a:t>Earth is divided into 24 (15º) time zones</a:t>
            </a:r>
          </a:p>
          <a:p>
            <a:endParaRPr lang="en-CA" dirty="0"/>
          </a:p>
        </p:txBody>
      </p:sp>
    </p:spTree>
    <p:extLst>
      <p:ext uri="{BB962C8B-B14F-4D97-AF65-F5344CB8AC3E}">
        <p14:creationId xmlns:p14="http://schemas.microsoft.com/office/powerpoint/2010/main" val="146974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6DEB-6FBF-454D-85C5-9BC8271A6B6C}"/>
              </a:ext>
            </a:extLst>
          </p:cNvPr>
          <p:cNvSpPr>
            <a:spLocks noGrp="1"/>
          </p:cNvSpPr>
          <p:nvPr>
            <p:ph type="title"/>
          </p:nvPr>
        </p:nvSpPr>
        <p:spPr/>
        <p:txBody>
          <a:bodyPr/>
          <a:lstStyle/>
          <a:p>
            <a:endParaRPr lang="en-CA"/>
          </a:p>
        </p:txBody>
      </p:sp>
      <p:pic>
        <p:nvPicPr>
          <p:cNvPr id="12290" name="Picture 2" descr="Image result for world time zone map">
            <a:extLst>
              <a:ext uri="{FF2B5EF4-FFF2-40B4-BE49-F238E27FC236}">
                <a16:creationId xmlns:a16="http://schemas.microsoft.com/office/drawing/2014/main" id="{A298C033-62B6-4477-9E79-3DD39D7639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63525"/>
            <a:ext cx="12192000" cy="657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642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797C-7874-47D0-BD25-C44F815278D1}"/>
              </a:ext>
            </a:extLst>
          </p:cNvPr>
          <p:cNvSpPr>
            <a:spLocks noGrp="1"/>
          </p:cNvSpPr>
          <p:nvPr>
            <p:ph type="title"/>
          </p:nvPr>
        </p:nvSpPr>
        <p:spPr/>
        <p:txBody>
          <a:bodyPr/>
          <a:lstStyle/>
          <a:p>
            <a:r>
              <a:rPr lang="en-CA" dirty="0"/>
              <a:t>If you could dig all the way through, what would you hit? </a:t>
            </a:r>
          </a:p>
        </p:txBody>
      </p:sp>
      <p:sp>
        <p:nvSpPr>
          <p:cNvPr id="5" name="Content Placeholder 4">
            <a:extLst>
              <a:ext uri="{FF2B5EF4-FFF2-40B4-BE49-F238E27FC236}">
                <a16:creationId xmlns:a16="http://schemas.microsoft.com/office/drawing/2014/main" id="{D1AAB9A9-D1A3-496A-B05F-D12DB8449857}"/>
              </a:ext>
            </a:extLst>
          </p:cNvPr>
          <p:cNvSpPr>
            <a:spLocks noGrp="1"/>
          </p:cNvSpPr>
          <p:nvPr>
            <p:ph idx="1"/>
          </p:nvPr>
        </p:nvSpPr>
        <p:spPr/>
        <p:txBody>
          <a:bodyPr/>
          <a:lstStyle/>
          <a:p>
            <a:endParaRPr lang="en-CA"/>
          </a:p>
        </p:txBody>
      </p:sp>
      <p:pic>
        <p:nvPicPr>
          <p:cNvPr id="3076" name="Picture 4" descr="Image result for digging a hole image">
            <a:extLst>
              <a:ext uri="{FF2B5EF4-FFF2-40B4-BE49-F238E27FC236}">
                <a16:creationId xmlns:a16="http://schemas.microsoft.com/office/drawing/2014/main" id="{2FC13938-38CC-4B37-A474-7D14412DA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433" y="1825625"/>
            <a:ext cx="8498189" cy="4081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010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8997D-8ED2-48E0-9B35-6B590255010B}"/>
              </a:ext>
            </a:extLst>
          </p:cNvPr>
          <p:cNvSpPr>
            <a:spLocks noGrp="1"/>
          </p:cNvSpPr>
          <p:nvPr>
            <p:ph type="title"/>
          </p:nvPr>
        </p:nvSpPr>
        <p:spPr/>
        <p:txBody>
          <a:bodyPr/>
          <a:lstStyle/>
          <a:p>
            <a:r>
              <a:rPr lang="en-CA" dirty="0"/>
              <a:t>MAKING MAPS: Map Projections</a:t>
            </a:r>
          </a:p>
        </p:txBody>
      </p:sp>
      <p:sp>
        <p:nvSpPr>
          <p:cNvPr id="3" name="Content Placeholder 2">
            <a:extLst>
              <a:ext uri="{FF2B5EF4-FFF2-40B4-BE49-F238E27FC236}">
                <a16:creationId xmlns:a16="http://schemas.microsoft.com/office/drawing/2014/main" id="{5020E9E4-68DD-4228-AFED-04836D681F64}"/>
              </a:ext>
            </a:extLst>
          </p:cNvPr>
          <p:cNvSpPr>
            <a:spLocks noGrp="1"/>
          </p:cNvSpPr>
          <p:nvPr>
            <p:ph idx="1"/>
          </p:nvPr>
        </p:nvSpPr>
        <p:spPr/>
        <p:txBody>
          <a:bodyPr>
            <a:normAutofit/>
          </a:bodyPr>
          <a:lstStyle/>
          <a:p>
            <a:r>
              <a:rPr lang="en-CA" sz="3600" i="1" dirty="0"/>
              <a:t>Maps are tricky: Earth is round but paper is flat.</a:t>
            </a:r>
          </a:p>
          <a:p>
            <a:endParaRPr lang="en-CA" sz="3600" i="1" dirty="0"/>
          </a:p>
          <a:p>
            <a:r>
              <a:rPr lang="en-CA" sz="3600" i="1" dirty="0"/>
              <a:t>Mapmakers use three different map </a:t>
            </a:r>
            <a:r>
              <a:rPr lang="en-CA" sz="3600" i="1" u="sng" dirty="0"/>
              <a:t>projections</a:t>
            </a:r>
            <a:r>
              <a:rPr lang="en-CA" sz="3600" i="1" dirty="0"/>
              <a:t>:</a:t>
            </a:r>
          </a:p>
          <a:p>
            <a:r>
              <a:rPr lang="en-CA" sz="3600" i="1" dirty="0"/>
              <a:t>Mercator </a:t>
            </a:r>
          </a:p>
          <a:p>
            <a:r>
              <a:rPr lang="en-CA" sz="3600" i="1" dirty="0"/>
              <a:t>Gnomonic</a:t>
            </a:r>
          </a:p>
          <a:p>
            <a:r>
              <a:rPr lang="en-CA" sz="3600" i="1" dirty="0"/>
              <a:t>Polyconic</a:t>
            </a:r>
          </a:p>
        </p:txBody>
      </p:sp>
    </p:spTree>
    <p:extLst>
      <p:ext uri="{BB962C8B-B14F-4D97-AF65-F5344CB8AC3E}">
        <p14:creationId xmlns:p14="http://schemas.microsoft.com/office/powerpoint/2010/main" val="4188265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58DB6-FA03-4F69-9881-5BB40328A168}"/>
              </a:ext>
            </a:extLst>
          </p:cNvPr>
          <p:cNvSpPr>
            <a:spLocks noGrp="1"/>
          </p:cNvSpPr>
          <p:nvPr>
            <p:ph type="title"/>
          </p:nvPr>
        </p:nvSpPr>
        <p:spPr/>
        <p:txBody>
          <a:bodyPr/>
          <a:lstStyle/>
          <a:p>
            <a:r>
              <a:rPr lang="en-US" b="1" dirty="0">
                <a:cs typeface="Calibri Light"/>
              </a:rPr>
              <a:t>Antipode</a:t>
            </a:r>
            <a:r>
              <a:rPr lang="en-US" dirty="0">
                <a:cs typeface="Calibri Light"/>
              </a:rPr>
              <a:t> – direct opposite of something else</a:t>
            </a:r>
            <a:endParaRPr lang="en-US" dirty="0"/>
          </a:p>
        </p:txBody>
      </p:sp>
      <p:sp>
        <p:nvSpPr>
          <p:cNvPr id="3" name="Content Placeholder 2">
            <a:extLst>
              <a:ext uri="{FF2B5EF4-FFF2-40B4-BE49-F238E27FC236}">
                <a16:creationId xmlns:a16="http://schemas.microsoft.com/office/drawing/2014/main" id="{6AFD1A11-B993-4036-9E66-6540B27C72FA}"/>
              </a:ext>
            </a:extLst>
          </p:cNvPr>
          <p:cNvSpPr>
            <a:spLocks noGrp="1"/>
          </p:cNvSpPr>
          <p:nvPr>
            <p:ph idx="1"/>
          </p:nvPr>
        </p:nvSpPr>
        <p:spPr>
          <a:xfrm>
            <a:off x="838200" y="1825625"/>
            <a:ext cx="5037827" cy="4351338"/>
          </a:xfrm>
        </p:spPr>
        <p:txBody>
          <a:bodyPr vert="horz" lIns="91440" tIns="45720" rIns="91440" bIns="45720" rtlCol="0" anchor="t">
            <a:normAutofit lnSpcReduction="10000"/>
          </a:bodyPr>
          <a:lstStyle/>
          <a:p>
            <a:r>
              <a:rPr lang="en-US" sz="3600" b="1" u="sng" dirty="0">
                <a:cs typeface="Calibri"/>
              </a:rPr>
              <a:t>Opposite</a:t>
            </a:r>
            <a:r>
              <a:rPr lang="en-US" sz="3600" dirty="0">
                <a:cs typeface="Calibri"/>
              </a:rPr>
              <a:t> point on Earth from a location </a:t>
            </a:r>
          </a:p>
          <a:p>
            <a:endParaRPr lang="en-US" sz="3600" dirty="0">
              <a:cs typeface="Calibri"/>
            </a:endParaRPr>
          </a:p>
          <a:p>
            <a:endParaRPr lang="en-US" sz="3600" dirty="0">
              <a:cs typeface="Calibri"/>
            </a:endParaRPr>
          </a:p>
          <a:p>
            <a:endParaRPr lang="en-US" sz="3600" dirty="0">
              <a:cs typeface="Calibri"/>
            </a:endParaRPr>
          </a:p>
          <a:p>
            <a:r>
              <a:rPr lang="en-US" dirty="0">
                <a:cs typeface="Calibri"/>
              </a:rPr>
              <a:t>Antipode calculator</a:t>
            </a:r>
            <a:r>
              <a:rPr lang="en-US" sz="3600" dirty="0">
                <a:cs typeface="Calibri"/>
              </a:rPr>
              <a:t>: </a:t>
            </a:r>
            <a:r>
              <a:rPr lang="en-US" sz="3600" dirty="0">
                <a:cs typeface="Calibri"/>
                <a:hlinkClick r:id="rId2"/>
              </a:rPr>
              <a:t>https://www.antipodesmap.com/</a:t>
            </a:r>
            <a:endParaRPr lang="en-US" sz="3600" dirty="0">
              <a:cs typeface="Calibri"/>
            </a:endParaRPr>
          </a:p>
          <a:p>
            <a:endParaRPr lang="en-US" sz="3600" dirty="0">
              <a:cs typeface="Calibri"/>
            </a:endParaRPr>
          </a:p>
          <a:p>
            <a:endParaRPr lang="en-US" dirty="0">
              <a:cs typeface="Calibri"/>
            </a:endParaRPr>
          </a:p>
        </p:txBody>
      </p:sp>
      <p:pic>
        <p:nvPicPr>
          <p:cNvPr id="4" name="Picture 4">
            <a:extLst>
              <a:ext uri="{FF2B5EF4-FFF2-40B4-BE49-F238E27FC236}">
                <a16:creationId xmlns:a16="http://schemas.microsoft.com/office/drawing/2014/main" id="{D29858FA-FF2B-4766-B6B7-F105F3120845}"/>
              </a:ext>
            </a:extLst>
          </p:cNvPr>
          <p:cNvPicPr>
            <a:picLocks noChangeAspect="1"/>
          </p:cNvPicPr>
          <p:nvPr/>
        </p:nvPicPr>
        <p:blipFill>
          <a:blip r:embed="rId3"/>
          <a:stretch>
            <a:fillRect/>
          </a:stretch>
        </p:blipFill>
        <p:spPr>
          <a:xfrm>
            <a:off x="6665344" y="1396703"/>
            <a:ext cx="4712898" cy="4783462"/>
          </a:xfrm>
          <a:prstGeom prst="rect">
            <a:avLst/>
          </a:prstGeom>
        </p:spPr>
      </p:pic>
    </p:spTree>
    <p:extLst>
      <p:ext uri="{BB962C8B-B14F-4D97-AF65-F5344CB8AC3E}">
        <p14:creationId xmlns:p14="http://schemas.microsoft.com/office/powerpoint/2010/main" val="451090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58DB6-FA03-4F69-9881-5BB40328A168}"/>
              </a:ext>
            </a:extLst>
          </p:cNvPr>
          <p:cNvSpPr>
            <a:spLocks noGrp="1"/>
          </p:cNvSpPr>
          <p:nvPr>
            <p:ph type="title"/>
          </p:nvPr>
        </p:nvSpPr>
        <p:spPr/>
        <p:txBody>
          <a:bodyPr/>
          <a:lstStyle/>
          <a:p>
            <a:r>
              <a:rPr lang="en-US" dirty="0">
                <a:cs typeface="Calibri Light"/>
              </a:rPr>
              <a:t>Calculating Antipode</a:t>
            </a:r>
          </a:p>
        </p:txBody>
      </p:sp>
      <p:sp>
        <p:nvSpPr>
          <p:cNvPr id="3" name="Content Placeholder 2">
            <a:extLst>
              <a:ext uri="{FF2B5EF4-FFF2-40B4-BE49-F238E27FC236}">
                <a16:creationId xmlns:a16="http://schemas.microsoft.com/office/drawing/2014/main" id="{6AFD1A11-B993-4036-9E66-6540B27C72FA}"/>
              </a:ext>
            </a:extLst>
          </p:cNvPr>
          <p:cNvSpPr>
            <a:spLocks noGrp="1"/>
          </p:cNvSpPr>
          <p:nvPr>
            <p:ph idx="1"/>
          </p:nvPr>
        </p:nvSpPr>
        <p:spPr/>
        <p:txBody>
          <a:bodyPr vert="horz" lIns="91440" tIns="45720" rIns="91440" bIns="45720" rtlCol="0" anchor="t">
            <a:normAutofit/>
          </a:bodyPr>
          <a:lstStyle/>
          <a:p>
            <a:r>
              <a:rPr lang="en-US" sz="3600" dirty="0">
                <a:cs typeface="Calibri"/>
              </a:rPr>
              <a:t>Latitude: Change North to South</a:t>
            </a:r>
          </a:p>
          <a:p>
            <a:r>
              <a:rPr lang="en-US" sz="3600" dirty="0" err="1">
                <a:cs typeface="Calibri"/>
              </a:rPr>
              <a:t>Eg.</a:t>
            </a:r>
            <a:r>
              <a:rPr lang="en-US" sz="3600" dirty="0">
                <a:cs typeface="Calibri"/>
              </a:rPr>
              <a:t> 49° N becomes 49° S</a:t>
            </a:r>
          </a:p>
          <a:p>
            <a:endParaRPr lang="en-US" sz="3600" dirty="0">
              <a:cs typeface="Calibri"/>
            </a:endParaRPr>
          </a:p>
          <a:p>
            <a:endParaRPr lang="en-US" sz="3600" dirty="0">
              <a:cs typeface="Calibri"/>
            </a:endParaRPr>
          </a:p>
          <a:p>
            <a:r>
              <a:rPr lang="en-US" sz="3600" dirty="0">
                <a:cs typeface="Calibri"/>
              </a:rPr>
              <a:t>180 – longitude = antipode</a:t>
            </a:r>
          </a:p>
          <a:p>
            <a:r>
              <a:rPr lang="en-US" sz="3600" dirty="0" err="1">
                <a:cs typeface="Calibri"/>
              </a:rPr>
              <a:t>Eg.</a:t>
            </a:r>
            <a:r>
              <a:rPr lang="en-US" sz="3600" dirty="0">
                <a:cs typeface="Calibri"/>
              </a:rPr>
              <a:t>  123° becomes (180-123) = 57°</a:t>
            </a:r>
          </a:p>
          <a:p>
            <a:endParaRPr lang="en-US" sz="3600" dirty="0">
              <a:cs typeface="Calibri"/>
            </a:endParaRPr>
          </a:p>
          <a:p>
            <a:endParaRPr lang="en-US" sz="3600" dirty="0">
              <a:cs typeface="Calibri"/>
            </a:endParaRPr>
          </a:p>
          <a:p>
            <a:endParaRPr lang="en-US" sz="3600" dirty="0">
              <a:cs typeface="Calibri"/>
            </a:endParaRPr>
          </a:p>
          <a:p>
            <a:endParaRPr lang="en-US" sz="3600" dirty="0">
              <a:cs typeface="Calibri"/>
            </a:endParaRPr>
          </a:p>
          <a:p>
            <a:endParaRPr lang="en-US" dirty="0">
              <a:cs typeface="Calibri"/>
            </a:endParaRPr>
          </a:p>
        </p:txBody>
      </p:sp>
      <p:pic>
        <p:nvPicPr>
          <p:cNvPr id="4" name="Picture 4">
            <a:extLst>
              <a:ext uri="{FF2B5EF4-FFF2-40B4-BE49-F238E27FC236}">
                <a16:creationId xmlns:a16="http://schemas.microsoft.com/office/drawing/2014/main" id="{D29858FA-FF2B-4766-B6B7-F105F3120845}"/>
              </a:ext>
            </a:extLst>
          </p:cNvPr>
          <p:cNvPicPr>
            <a:picLocks noChangeAspect="1"/>
          </p:cNvPicPr>
          <p:nvPr/>
        </p:nvPicPr>
        <p:blipFill>
          <a:blip r:embed="rId2"/>
          <a:stretch>
            <a:fillRect/>
          </a:stretch>
        </p:blipFill>
        <p:spPr>
          <a:xfrm>
            <a:off x="7815532" y="1828024"/>
            <a:ext cx="3965275" cy="4007084"/>
          </a:xfrm>
          <a:prstGeom prst="rect">
            <a:avLst/>
          </a:prstGeom>
        </p:spPr>
      </p:pic>
    </p:spTree>
    <p:extLst>
      <p:ext uri="{BB962C8B-B14F-4D97-AF65-F5344CB8AC3E}">
        <p14:creationId xmlns:p14="http://schemas.microsoft.com/office/powerpoint/2010/main" val="1381971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77627-255B-43F8-8156-5617C70ED569}"/>
              </a:ext>
            </a:extLst>
          </p:cNvPr>
          <p:cNvSpPr>
            <a:spLocks noGrp="1"/>
          </p:cNvSpPr>
          <p:nvPr>
            <p:ph type="title"/>
          </p:nvPr>
        </p:nvSpPr>
        <p:spPr>
          <a:xfrm>
            <a:off x="424543" y="365125"/>
            <a:ext cx="10929257" cy="1325563"/>
          </a:xfrm>
        </p:spPr>
        <p:txBody>
          <a:bodyPr/>
          <a:lstStyle/>
          <a:p>
            <a:r>
              <a:rPr lang="en-CA" b="1" dirty="0"/>
              <a:t>PRACTICE READING LATITUDE AND LONGITUDE</a:t>
            </a:r>
          </a:p>
        </p:txBody>
      </p:sp>
      <p:sp>
        <p:nvSpPr>
          <p:cNvPr id="3" name="Content Placeholder 2">
            <a:extLst>
              <a:ext uri="{FF2B5EF4-FFF2-40B4-BE49-F238E27FC236}">
                <a16:creationId xmlns:a16="http://schemas.microsoft.com/office/drawing/2014/main" id="{98AEDC2F-EC19-46B5-A837-BAF74EBBBB4B}"/>
              </a:ext>
            </a:extLst>
          </p:cNvPr>
          <p:cNvSpPr>
            <a:spLocks noGrp="1"/>
          </p:cNvSpPr>
          <p:nvPr>
            <p:ph idx="1"/>
          </p:nvPr>
        </p:nvSpPr>
        <p:spPr/>
        <p:txBody>
          <a:bodyPr>
            <a:normAutofit/>
          </a:bodyPr>
          <a:lstStyle/>
          <a:p>
            <a:r>
              <a:rPr lang="en-CA" sz="3600" dirty="0"/>
              <a:t>In class: Complete Latitude and Longitude WS </a:t>
            </a:r>
          </a:p>
          <a:p>
            <a:r>
              <a:rPr lang="en-CA" sz="3600" dirty="0"/>
              <a:t>Read pages ...109-112 textbook</a:t>
            </a:r>
          </a:p>
        </p:txBody>
      </p:sp>
    </p:spTree>
    <p:extLst>
      <p:ext uri="{BB962C8B-B14F-4D97-AF65-F5344CB8AC3E}">
        <p14:creationId xmlns:p14="http://schemas.microsoft.com/office/powerpoint/2010/main" val="2221355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202C-2497-4C5E-9FCA-679DE06F3833}"/>
              </a:ext>
            </a:extLst>
          </p:cNvPr>
          <p:cNvSpPr>
            <a:spLocks noGrp="1"/>
          </p:cNvSpPr>
          <p:nvPr>
            <p:ph type="title"/>
          </p:nvPr>
        </p:nvSpPr>
        <p:spPr/>
        <p:txBody>
          <a:bodyPr/>
          <a:lstStyle/>
          <a:p>
            <a:r>
              <a:rPr lang="en-CA" b="1" dirty="0"/>
              <a:t>Mercator Projection</a:t>
            </a:r>
            <a:r>
              <a:rPr lang="en-CA" dirty="0"/>
              <a:t>	</a:t>
            </a:r>
          </a:p>
        </p:txBody>
      </p:sp>
      <p:sp>
        <p:nvSpPr>
          <p:cNvPr id="3" name="Content Placeholder 2">
            <a:extLst>
              <a:ext uri="{FF2B5EF4-FFF2-40B4-BE49-F238E27FC236}">
                <a16:creationId xmlns:a16="http://schemas.microsoft.com/office/drawing/2014/main" id="{9E486312-8798-4DCD-AE37-BE53B58B3CF7}"/>
              </a:ext>
            </a:extLst>
          </p:cNvPr>
          <p:cNvSpPr>
            <a:spLocks noGrp="1"/>
          </p:cNvSpPr>
          <p:nvPr>
            <p:ph idx="1"/>
          </p:nvPr>
        </p:nvSpPr>
        <p:spPr>
          <a:xfrm>
            <a:off x="574735" y="1690688"/>
            <a:ext cx="4911664" cy="4675929"/>
          </a:xfrm>
        </p:spPr>
        <p:txBody>
          <a:bodyPr vert="horz" lIns="91440" tIns="45720" rIns="91440" bIns="45720" rtlCol="0" anchor="t">
            <a:normAutofit fontScale="92500"/>
          </a:bodyPr>
          <a:lstStyle/>
          <a:p>
            <a:r>
              <a:rPr lang="en-CA" sz="3600" dirty="0"/>
              <a:t>Shows the </a:t>
            </a:r>
            <a:r>
              <a:rPr lang="en-CA" sz="3600" b="1" u="sng" dirty="0"/>
              <a:t>whole</a:t>
            </a:r>
            <a:r>
              <a:rPr lang="en-CA" sz="3600" b="1" dirty="0"/>
              <a:t> </a:t>
            </a:r>
            <a:r>
              <a:rPr lang="en-CA" sz="3600" dirty="0"/>
              <a:t>world (except extreme polar regions)</a:t>
            </a:r>
          </a:p>
          <a:p>
            <a:r>
              <a:rPr lang="en-CA" sz="3600" dirty="0"/>
              <a:t>used for </a:t>
            </a:r>
            <a:r>
              <a:rPr lang="en-CA" sz="3600" b="1" dirty="0"/>
              <a:t>navigation</a:t>
            </a:r>
            <a:r>
              <a:rPr lang="en-CA" sz="3600" dirty="0"/>
              <a:t> charts, shows true direction as straight lines</a:t>
            </a:r>
            <a:endParaRPr lang="en-CA" sz="3600" dirty="0">
              <a:cs typeface="Calibri"/>
            </a:endParaRPr>
          </a:p>
          <a:p>
            <a:r>
              <a:rPr lang="en-CA" sz="3600" dirty="0"/>
              <a:t>BUT distorts (enlarges) areas</a:t>
            </a:r>
            <a:r>
              <a:rPr lang="en-CA" sz="3600" b="1" u="sng" dirty="0"/>
              <a:t> farther </a:t>
            </a:r>
            <a:r>
              <a:rPr lang="en-CA" sz="3600" dirty="0"/>
              <a:t>from equator. </a:t>
            </a:r>
          </a:p>
        </p:txBody>
      </p:sp>
      <p:pic>
        <p:nvPicPr>
          <p:cNvPr id="5" name="Picture 4">
            <a:extLst>
              <a:ext uri="{FF2B5EF4-FFF2-40B4-BE49-F238E27FC236}">
                <a16:creationId xmlns:a16="http://schemas.microsoft.com/office/drawing/2014/main" id="{5F379D14-CA63-460F-8C8F-D93B85581B32}"/>
              </a:ext>
            </a:extLst>
          </p:cNvPr>
          <p:cNvPicPr>
            <a:picLocks noChangeAspect="1"/>
          </p:cNvPicPr>
          <p:nvPr/>
        </p:nvPicPr>
        <p:blipFill>
          <a:blip r:embed="rId3"/>
          <a:stretch>
            <a:fillRect/>
          </a:stretch>
        </p:blipFill>
        <p:spPr>
          <a:xfrm>
            <a:off x="5486399" y="2187258"/>
            <a:ext cx="7330439" cy="3628072"/>
          </a:xfrm>
          <a:prstGeom prst="rect">
            <a:avLst/>
          </a:prstGeom>
        </p:spPr>
      </p:pic>
    </p:spTree>
    <p:extLst>
      <p:ext uri="{BB962C8B-B14F-4D97-AF65-F5344CB8AC3E}">
        <p14:creationId xmlns:p14="http://schemas.microsoft.com/office/powerpoint/2010/main" val="1108891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202C-2497-4C5E-9FCA-679DE06F3833}"/>
              </a:ext>
            </a:extLst>
          </p:cNvPr>
          <p:cNvSpPr>
            <a:spLocks noGrp="1"/>
          </p:cNvSpPr>
          <p:nvPr>
            <p:ph type="title"/>
          </p:nvPr>
        </p:nvSpPr>
        <p:spPr>
          <a:xfrm>
            <a:off x="103814" y="250031"/>
            <a:ext cx="10515600" cy="1325563"/>
          </a:xfrm>
        </p:spPr>
        <p:txBody>
          <a:bodyPr/>
          <a:lstStyle/>
          <a:p>
            <a:r>
              <a:rPr lang="en-CA" b="1" dirty="0"/>
              <a:t>Gnomonic Projection</a:t>
            </a:r>
          </a:p>
        </p:txBody>
      </p:sp>
      <p:sp>
        <p:nvSpPr>
          <p:cNvPr id="3" name="Content Placeholder 2">
            <a:extLst>
              <a:ext uri="{FF2B5EF4-FFF2-40B4-BE49-F238E27FC236}">
                <a16:creationId xmlns:a16="http://schemas.microsoft.com/office/drawing/2014/main" id="{9E486312-8798-4DCD-AE37-BE53B58B3CF7}"/>
              </a:ext>
            </a:extLst>
          </p:cNvPr>
          <p:cNvSpPr>
            <a:spLocks noGrp="1"/>
          </p:cNvSpPr>
          <p:nvPr>
            <p:ph idx="1"/>
          </p:nvPr>
        </p:nvSpPr>
        <p:spPr>
          <a:xfrm>
            <a:off x="419100" y="1954165"/>
            <a:ext cx="5676900" cy="2949669"/>
          </a:xfrm>
        </p:spPr>
        <p:txBody>
          <a:bodyPr>
            <a:normAutofit/>
          </a:bodyPr>
          <a:lstStyle/>
          <a:p>
            <a:r>
              <a:rPr lang="en-CA" sz="3600" dirty="0"/>
              <a:t>Can only show </a:t>
            </a:r>
            <a:r>
              <a:rPr lang="en-CA" sz="3600" b="1" u="sng" dirty="0"/>
              <a:t>one </a:t>
            </a:r>
            <a:r>
              <a:rPr lang="en-CA" sz="3600" dirty="0"/>
              <a:t>hemisphere at a time</a:t>
            </a:r>
          </a:p>
          <a:p>
            <a:r>
              <a:rPr lang="en-CA" sz="3600" dirty="0"/>
              <a:t>Correctly shows </a:t>
            </a:r>
            <a:r>
              <a:rPr lang="en-CA" sz="3600" b="1" u="sng" dirty="0"/>
              <a:t>shortest</a:t>
            </a:r>
            <a:r>
              <a:rPr lang="en-CA" sz="3600" dirty="0"/>
              <a:t> route between two points</a:t>
            </a:r>
          </a:p>
        </p:txBody>
      </p:sp>
      <p:pic>
        <p:nvPicPr>
          <p:cNvPr id="4" name="Picture 3">
            <a:extLst>
              <a:ext uri="{FF2B5EF4-FFF2-40B4-BE49-F238E27FC236}">
                <a16:creationId xmlns:a16="http://schemas.microsoft.com/office/drawing/2014/main" id="{4D1740A2-D2D4-4E31-BF14-45398D9C269C}"/>
              </a:ext>
            </a:extLst>
          </p:cNvPr>
          <p:cNvPicPr>
            <a:picLocks noChangeAspect="1"/>
          </p:cNvPicPr>
          <p:nvPr/>
        </p:nvPicPr>
        <p:blipFill>
          <a:blip r:embed="rId3"/>
          <a:stretch>
            <a:fillRect/>
          </a:stretch>
        </p:blipFill>
        <p:spPr>
          <a:xfrm>
            <a:off x="6096000" y="639715"/>
            <a:ext cx="6167093" cy="3516772"/>
          </a:xfrm>
          <a:prstGeom prst="rect">
            <a:avLst/>
          </a:prstGeom>
        </p:spPr>
      </p:pic>
      <p:sp>
        <p:nvSpPr>
          <p:cNvPr id="5" name="TextBox 4">
            <a:extLst>
              <a:ext uri="{FF2B5EF4-FFF2-40B4-BE49-F238E27FC236}">
                <a16:creationId xmlns:a16="http://schemas.microsoft.com/office/drawing/2014/main" id="{8D521179-9BD6-49A9-A8D0-5BD10CA0FF6D}"/>
              </a:ext>
            </a:extLst>
          </p:cNvPr>
          <p:cNvSpPr txBox="1"/>
          <p:nvPr/>
        </p:nvSpPr>
        <p:spPr>
          <a:xfrm>
            <a:off x="103814" y="4299645"/>
            <a:ext cx="10611853" cy="2308324"/>
          </a:xfrm>
          <a:prstGeom prst="rect">
            <a:avLst/>
          </a:prstGeom>
          <a:noFill/>
        </p:spPr>
        <p:txBody>
          <a:bodyPr wrap="square" rtlCol="0">
            <a:spAutoFit/>
          </a:bodyPr>
          <a:lstStyle/>
          <a:p>
            <a:pPr marL="571500" indent="-571500">
              <a:buFont typeface="Arial" panose="020B0604020202020204" pitchFamily="34" charset="0"/>
              <a:buChar char="•"/>
            </a:pPr>
            <a:r>
              <a:rPr lang="en-CA" sz="3600" dirty="0"/>
              <a:t>Used  in </a:t>
            </a:r>
            <a:r>
              <a:rPr lang="en-CA" sz="3600" b="1" u="sng" dirty="0"/>
              <a:t>seismic</a:t>
            </a:r>
            <a:r>
              <a:rPr lang="en-CA" sz="3600" dirty="0"/>
              <a:t> work because seismic waves tend to travel along great circles. </a:t>
            </a:r>
          </a:p>
          <a:p>
            <a:pPr marL="571500" indent="-571500">
              <a:buFont typeface="Arial" panose="020B0604020202020204" pitchFamily="34" charset="0"/>
              <a:buChar char="•"/>
            </a:pPr>
            <a:r>
              <a:rPr lang="en-CA" sz="3600" dirty="0"/>
              <a:t>Used by </a:t>
            </a:r>
            <a:r>
              <a:rPr lang="en-CA" sz="3600" b="1" u="sng" dirty="0"/>
              <a:t>navy</a:t>
            </a:r>
            <a:r>
              <a:rPr lang="en-CA" sz="3600" dirty="0"/>
              <a:t> in plotting direction since radio signals travel along great circles.</a:t>
            </a:r>
          </a:p>
        </p:txBody>
      </p:sp>
    </p:spTree>
    <p:extLst>
      <p:ext uri="{BB962C8B-B14F-4D97-AF65-F5344CB8AC3E}">
        <p14:creationId xmlns:p14="http://schemas.microsoft.com/office/powerpoint/2010/main" val="2764337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202C-2497-4C5E-9FCA-679DE06F3833}"/>
              </a:ext>
            </a:extLst>
          </p:cNvPr>
          <p:cNvSpPr>
            <a:spLocks noGrp="1"/>
          </p:cNvSpPr>
          <p:nvPr>
            <p:ph type="title"/>
          </p:nvPr>
        </p:nvSpPr>
        <p:spPr/>
        <p:txBody>
          <a:bodyPr/>
          <a:lstStyle/>
          <a:p>
            <a:r>
              <a:rPr lang="en-CA" b="1" dirty="0"/>
              <a:t>Polyconic Projection</a:t>
            </a:r>
          </a:p>
        </p:txBody>
      </p:sp>
      <p:sp>
        <p:nvSpPr>
          <p:cNvPr id="3" name="Content Placeholder 2">
            <a:extLst>
              <a:ext uri="{FF2B5EF4-FFF2-40B4-BE49-F238E27FC236}">
                <a16:creationId xmlns:a16="http://schemas.microsoft.com/office/drawing/2014/main" id="{9E486312-8798-4DCD-AE37-BE53B58B3CF7}"/>
              </a:ext>
            </a:extLst>
          </p:cNvPr>
          <p:cNvSpPr>
            <a:spLocks noGrp="1"/>
          </p:cNvSpPr>
          <p:nvPr>
            <p:ph idx="1"/>
          </p:nvPr>
        </p:nvSpPr>
        <p:spPr>
          <a:xfrm>
            <a:off x="838200" y="1825624"/>
            <a:ext cx="6876097" cy="5032375"/>
          </a:xfrm>
        </p:spPr>
        <p:txBody>
          <a:bodyPr>
            <a:normAutofit lnSpcReduction="10000"/>
          </a:bodyPr>
          <a:lstStyle/>
          <a:p>
            <a:r>
              <a:rPr lang="en-CA" sz="3600" i="1" dirty="0"/>
              <a:t>Projects points and lines from a globe onto a cone.</a:t>
            </a:r>
          </a:p>
          <a:p>
            <a:r>
              <a:rPr lang="en-CA" sz="3600" i="1" dirty="0"/>
              <a:t>Cone touches the globe at a particular line of latitude along which there is very little distortion in the areas or shapes. </a:t>
            </a:r>
          </a:p>
          <a:p>
            <a:r>
              <a:rPr lang="en-CA" sz="3600" dirty="0"/>
              <a:t>More </a:t>
            </a:r>
            <a:r>
              <a:rPr lang="en-CA" sz="3600" b="1" u="sng" dirty="0"/>
              <a:t>ACCURATE</a:t>
            </a:r>
          </a:p>
          <a:p>
            <a:r>
              <a:rPr lang="en-CA" sz="3600" dirty="0"/>
              <a:t>Best for making </a:t>
            </a:r>
            <a:r>
              <a:rPr lang="en-CA" sz="3600" b="1" u="sng" dirty="0"/>
              <a:t>TOPOGRAPHIC</a:t>
            </a:r>
            <a:r>
              <a:rPr lang="en-CA" sz="3600" dirty="0"/>
              <a:t>  maps</a:t>
            </a:r>
          </a:p>
          <a:p>
            <a:r>
              <a:rPr lang="en-CA" sz="3600" dirty="0"/>
              <a:t>Not good for </a:t>
            </a:r>
            <a:r>
              <a:rPr lang="en-CA" sz="3600" b="1" u="sng" dirty="0"/>
              <a:t>large areas</a:t>
            </a:r>
            <a:r>
              <a:rPr lang="en-CA" sz="3600" dirty="0"/>
              <a:t>.</a:t>
            </a:r>
          </a:p>
        </p:txBody>
      </p:sp>
      <p:pic>
        <p:nvPicPr>
          <p:cNvPr id="4" name="Picture 3">
            <a:extLst>
              <a:ext uri="{FF2B5EF4-FFF2-40B4-BE49-F238E27FC236}">
                <a16:creationId xmlns:a16="http://schemas.microsoft.com/office/drawing/2014/main" id="{208D6C9A-7713-4E90-B1FF-AC67AA1022F4}"/>
              </a:ext>
            </a:extLst>
          </p:cNvPr>
          <p:cNvPicPr>
            <a:picLocks noChangeAspect="1"/>
          </p:cNvPicPr>
          <p:nvPr/>
        </p:nvPicPr>
        <p:blipFill>
          <a:blip r:embed="rId2"/>
          <a:stretch>
            <a:fillRect/>
          </a:stretch>
        </p:blipFill>
        <p:spPr>
          <a:xfrm>
            <a:off x="7714297" y="852487"/>
            <a:ext cx="3438525" cy="5153025"/>
          </a:xfrm>
          <a:prstGeom prst="rect">
            <a:avLst/>
          </a:prstGeom>
        </p:spPr>
      </p:pic>
    </p:spTree>
    <p:extLst>
      <p:ext uri="{BB962C8B-B14F-4D97-AF65-F5344CB8AC3E}">
        <p14:creationId xmlns:p14="http://schemas.microsoft.com/office/powerpoint/2010/main" val="3333272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202C-2497-4C5E-9FCA-679DE06F3833}"/>
              </a:ext>
            </a:extLst>
          </p:cNvPr>
          <p:cNvSpPr>
            <a:spLocks noGrp="1"/>
          </p:cNvSpPr>
          <p:nvPr>
            <p:ph type="title"/>
          </p:nvPr>
        </p:nvSpPr>
        <p:spPr>
          <a:xfrm>
            <a:off x="838200" y="365125"/>
            <a:ext cx="10515600" cy="1325563"/>
          </a:xfrm>
        </p:spPr>
        <p:txBody>
          <a:bodyPr/>
          <a:lstStyle/>
          <a:p>
            <a:r>
              <a:rPr lang="en-CA" b="1"/>
              <a:t>GREAT CIRCLES</a:t>
            </a:r>
            <a:endParaRPr lang="en-CA" b="1" dirty="0"/>
          </a:p>
        </p:txBody>
      </p:sp>
      <p:sp>
        <p:nvSpPr>
          <p:cNvPr id="3" name="Content Placeholder 2">
            <a:extLst>
              <a:ext uri="{FF2B5EF4-FFF2-40B4-BE49-F238E27FC236}">
                <a16:creationId xmlns:a16="http://schemas.microsoft.com/office/drawing/2014/main" id="{9E486312-8798-4DCD-AE37-BE53B58B3CF7}"/>
              </a:ext>
            </a:extLst>
          </p:cNvPr>
          <p:cNvSpPr>
            <a:spLocks noGrp="1"/>
          </p:cNvSpPr>
          <p:nvPr>
            <p:ph idx="1"/>
          </p:nvPr>
        </p:nvSpPr>
        <p:spPr>
          <a:xfrm>
            <a:off x="167640" y="3210133"/>
            <a:ext cx="6598920" cy="4351338"/>
          </a:xfrm>
        </p:spPr>
        <p:txBody>
          <a:bodyPr>
            <a:normAutofit/>
          </a:bodyPr>
          <a:lstStyle/>
          <a:p>
            <a:r>
              <a:rPr lang="en-CA" sz="3600" dirty="0">
                <a:solidFill>
                  <a:srgbClr val="FF0000"/>
                </a:solidFill>
              </a:rPr>
              <a:t>Great Circle is any circle that passes through the </a:t>
            </a:r>
            <a:r>
              <a:rPr lang="en-CA" sz="3600" b="1" u="sng" dirty="0">
                <a:solidFill>
                  <a:srgbClr val="FF0000"/>
                </a:solidFill>
              </a:rPr>
              <a:t>CENTER</a:t>
            </a:r>
            <a:r>
              <a:rPr lang="en-CA" sz="3600" dirty="0">
                <a:solidFill>
                  <a:srgbClr val="FF0000"/>
                </a:solidFill>
              </a:rPr>
              <a:t> </a:t>
            </a:r>
          </a:p>
          <a:p>
            <a:r>
              <a:rPr lang="en-CA" sz="3600" dirty="0">
                <a:solidFill>
                  <a:srgbClr val="FF0000"/>
                </a:solidFill>
              </a:rPr>
              <a:t>All other circles are </a:t>
            </a:r>
            <a:r>
              <a:rPr lang="en-CA" sz="3600" i="1" dirty="0">
                <a:solidFill>
                  <a:srgbClr val="FF0000"/>
                </a:solidFill>
              </a:rPr>
              <a:t>small circles</a:t>
            </a:r>
            <a:r>
              <a:rPr lang="en-CA" sz="3600" dirty="0">
                <a:solidFill>
                  <a:srgbClr val="FF0000"/>
                </a:solidFill>
              </a:rPr>
              <a:t>.</a:t>
            </a:r>
          </a:p>
          <a:p>
            <a:r>
              <a:rPr lang="en-CA" sz="3600" dirty="0">
                <a:solidFill>
                  <a:srgbClr val="FF0000"/>
                </a:solidFill>
              </a:rPr>
              <a:t>Great Circles show the shortest route between two points.</a:t>
            </a:r>
          </a:p>
          <a:p>
            <a:r>
              <a:rPr lang="en-CA" sz="3600" dirty="0">
                <a:solidFill>
                  <a:srgbClr val="FF0000"/>
                </a:solidFill>
              </a:rPr>
              <a:t>Used in airplane travel.</a:t>
            </a:r>
          </a:p>
        </p:txBody>
      </p:sp>
      <p:pic>
        <p:nvPicPr>
          <p:cNvPr id="7174" name="Picture 6" descr="Image result for great circles image">
            <a:extLst>
              <a:ext uri="{FF2B5EF4-FFF2-40B4-BE49-F238E27FC236}">
                <a16:creationId xmlns:a16="http://schemas.microsoft.com/office/drawing/2014/main" id="{CA817D18-B869-4D0D-A099-3DC9A4E2A5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295" y="363120"/>
            <a:ext cx="74447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831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s://s3.us-east-2.amazonaws.com/journeynorth.org/images/graphics/mclass/Lat_Long.gif">
            <a:extLst>
              <a:ext uri="{FF2B5EF4-FFF2-40B4-BE49-F238E27FC236}">
                <a16:creationId xmlns:a16="http://schemas.microsoft.com/office/drawing/2014/main" id="{9AFB4C74-062D-4442-B6FF-5F408D83FD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2" r="2090" b="1"/>
          <a:stretch/>
        </p:blipFill>
        <p:spPr bwMode="auto">
          <a:xfrm>
            <a:off x="4645468" y="0"/>
            <a:ext cx="9261656" cy="5209674"/>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D44E8A4-51D7-4E3C-8701-82F0CC65F46A}"/>
              </a:ext>
            </a:extLst>
          </p:cNvPr>
          <p:cNvSpPr>
            <a:spLocks noGrp="1"/>
          </p:cNvSpPr>
          <p:nvPr>
            <p:ph idx="1"/>
          </p:nvPr>
        </p:nvSpPr>
        <p:spPr>
          <a:xfrm>
            <a:off x="279295" y="998174"/>
            <a:ext cx="5649314" cy="6737683"/>
          </a:xfrm>
        </p:spPr>
        <p:txBody>
          <a:bodyPr anchor="ctr">
            <a:normAutofit/>
          </a:bodyPr>
          <a:lstStyle/>
          <a:p>
            <a:r>
              <a:rPr lang="en-CA" sz="3600" dirty="0"/>
              <a:t>Show </a:t>
            </a:r>
            <a:r>
              <a:rPr lang="en-CA" sz="3600" b="1" u="sng" dirty="0"/>
              <a:t>distances</a:t>
            </a:r>
            <a:r>
              <a:rPr lang="en-CA" sz="3600" dirty="0"/>
              <a:t> and </a:t>
            </a:r>
            <a:r>
              <a:rPr lang="en-CA" sz="3600" b="1" u="sng" dirty="0"/>
              <a:t>location</a:t>
            </a:r>
          </a:p>
          <a:p>
            <a:r>
              <a:rPr lang="en-CA" sz="3600" dirty="0"/>
              <a:t>Both measured in </a:t>
            </a:r>
            <a:r>
              <a:rPr lang="en-CA" sz="3600" b="1" u="sng" dirty="0"/>
              <a:t>degrees</a:t>
            </a:r>
          </a:p>
          <a:p>
            <a:r>
              <a:rPr lang="en-CA" sz="3600" i="1" dirty="0"/>
              <a:t>Earth is a sphere. There are 360 </a:t>
            </a:r>
            <a:r>
              <a:rPr lang="en-CA" sz="3600" b="1" i="1" dirty="0"/>
              <a:t>degrees</a:t>
            </a:r>
            <a:r>
              <a:rPr lang="en-CA" sz="3600" i="1" dirty="0"/>
              <a:t> in a circle,</a:t>
            </a:r>
          </a:p>
          <a:p>
            <a:r>
              <a:rPr lang="en-CA" sz="3600" i="1" dirty="0"/>
              <a:t>Any line drawn around the Earth, then, is a circle</a:t>
            </a:r>
            <a:r>
              <a:rPr lang="en-CA" sz="1800" i="1" dirty="0"/>
              <a:t>.  </a:t>
            </a:r>
          </a:p>
          <a:p>
            <a:r>
              <a:rPr lang="en-CA" sz="3600" dirty="0">
                <a:cs typeface="Calibri"/>
              </a:rPr>
              <a:t>Degrees are divided into </a:t>
            </a:r>
            <a:r>
              <a:rPr lang="en-CA" sz="3600" b="1" u="sng" dirty="0">
                <a:cs typeface="Calibri"/>
              </a:rPr>
              <a:t>minutes(‘)</a:t>
            </a:r>
            <a:r>
              <a:rPr lang="en-CA" sz="3600" dirty="0">
                <a:cs typeface="Calibri"/>
              </a:rPr>
              <a:t> and </a:t>
            </a:r>
            <a:r>
              <a:rPr lang="en-CA" sz="3600" b="1" u="sng" dirty="0">
                <a:cs typeface="Calibri"/>
              </a:rPr>
              <a:t>seconds (“)</a:t>
            </a:r>
            <a:endParaRPr lang="en-CA" sz="3600" dirty="0">
              <a:cs typeface="Calibri"/>
            </a:endParaRPr>
          </a:p>
          <a:p>
            <a:endParaRPr lang="en-CA" sz="1800" i="1" dirty="0"/>
          </a:p>
        </p:txBody>
      </p:sp>
      <p:sp>
        <p:nvSpPr>
          <p:cNvPr id="6" name="TextBox 5">
            <a:extLst>
              <a:ext uri="{FF2B5EF4-FFF2-40B4-BE49-F238E27FC236}">
                <a16:creationId xmlns:a16="http://schemas.microsoft.com/office/drawing/2014/main" id="{8425D06B-50FD-49D9-92CD-28700DCE10BD}"/>
              </a:ext>
            </a:extLst>
          </p:cNvPr>
          <p:cNvSpPr txBox="1"/>
          <p:nvPr/>
        </p:nvSpPr>
        <p:spPr>
          <a:xfrm>
            <a:off x="481263" y="288758"/>
            <a:ext cx="5614737" cy="769441"/>
          </a:xfrm>
          <a:prstGeom prst="rect">
            <a:avLst/>
          </a:prstGeom>
          <a:noFill/>
        </p:spPr>
        <p:txBody>
          <a:bodyPr wrap="square" rtlCol="0">
            <a:spAutoFit/>
          </a:bodyPr>
          <a:lstStyle/>
          <a:p>
            <a:r>
              <a:rPr lang="en-CA" sz="4400" b="1" dirty="0"/>
              <a:t>Latitude and Longitude</a:t>
            </a:r>
          </a:p>
        </p:txBody>
      </p:sp>
    </p:spTree>
    <p:extLst>
      <p:ext uri="{BB962C8B-B14F-4D97-AF65-F5344CB8AC3E}">
        <p14:creationId xmlns:p14="http://schemas.microsoft.com/office/powerpoint/2010/main" val="3039232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C1032-CFEC-483B-94D6-400E58703560}"/>
              </a:ext>
            </a:extLst>
          </p:cNvPr>
          <p:cNvSpPr>
            <a:spLocks noGrp="1"/>
          </p:cNvSpPr>
          <p:nvPr>
            <p:ph type="title"/>
          </p:nvPr>
        </p:nvSpPr>
        <p:spPr/>
        <p:txBody>
          <a:bodyPr/>
          <a:lstStyle/>
          <a:p>
            <a:r>
              <a:rPr lang="en-CA" dirty="0"/>
              <a:t>Latitude and Longitude </a:t>
            </a:r>
          </a:p>
        </p:txBody>
      </p:sp>
      <p:sp>
        <p:nvSpPr>
          <p:cNvPr id="3" name="Content Placeholder 2">
            <a:extLst>
              <a:ext uri="{FF2B5EF4-FFF2-40B4-BE49-F238E27FC236}">
                <a16:creationId xmlns:a16="http://schemas.microsoft.com/office/drawing/2014/main" id="{F5041390-8CD1-415F-8C04-EE68E592EE92}"/>
              </a:ext>
            </a:extLst>
          </p:cNvPr>
          <p:cNvSpPr>
            <a:spLocks noGrp="1"/>
          </p:cNvSpPr>
          <p:nvPr>
            <p:ph idx="1"/>
          </p:nvPr>
        </p:nvSpPr>
        <p:spPr/>
        <p:txBody>
          <a:bodyPr>
            <a:normAutofit/>
          </a:bodyPr>
          <a:lstStyle/>
          <a:p>
            <a:r>
              <a:rPr lang="en-CA" sz="3600" dirty="0"/>
              <a:t>Degrees are subdivided into minutes and seconds</a:t>
            </a:r>
          </a:p>
          <a:p>
            <a:endParaRPr lang="en-CA" sz="3600" dirty="0"/>
          </a:p>
          <a:p>
            <a:r>
              <a:rPr lang="en-CA" sz="3600" dirty="0"/>
              <a:t>One degree is divided into 60 minutes (60’)</a:t>
            </a:r>
          </a:p>
          <a:p>
            <a:endParaRPr lang="en-CA" sz="3600" dirty="0"/>
          </a:p>
          <a:p>
            <a:r>
              <a:rPr lang="en-CA" sz="3600" dirty="0"/>
              <a:t>One minute is divided into 60 seconds (60”)</a:t>
            </a:r>
          </a:p>
        </p:txBody>
      </p:sp>
    </p:spTree>
    <p:extLst>
      <p:ext uri="{BB962C8B-B14F-4D97-AF65-F5344CB8AC3E}">
        <p14:creationId xmlns:p14="http://schemas.microsoft.com/office/powerpoint/2010/main" val="242945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654</Words>
  <Application>Microsoft Office PowerPoint</Application>
  <PresentationFormat>Widescreen</PresentationFormat>
  <Paragraphs>120</Paragraphs>
  <Slides>32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CARTOGRAPHY: The science or practice of drawing maps</vt:lpstr>
      <vt:lpstr>What are maps?</vt:lpstr>
      <vt:lpstr>MAKING MAPS: Map Projections</vt:lpstr>
      <vt:lpstr>Mercator Projection </vt:lpstr>
      <vt:lpstr>Gnomonic Projection</vt:lpstr>
      <vt:lpstr>Polyconic Projection</vt:lpstr>
      <vt:lpstr>GREAT CIRCLES</vt:lpstr>
      <vt:lpstr>PowerPoint Presentation</vt:lpstr>
      <vt:lpstr>Latitude and Longitude </vt:lpstr>
      <vt:lpstr>Latitude</vt:lpstr>
      <vt:lpstr>Latitude</vt:lpstr>
      <vt:lpstr>Latitude</vt:lpstr>
      <vt:lpstr>What is the distance in km of 15 degrees? </vt:lpstr>
      <vt:lpstr>If one degree = 112 km, then 5 degrees = 560km</vt:lpstr>
      <vt:lpstr>What is the distance in km from equator to North Pole? </vt:lpstr>
      <vt:lpstr>North Pole is at 90 °.  One degree is 112km  Distance is ~ 10,000km</vt:lpstr>
      <vt:lpstr>PowerPoint Presentation</vt:lpstr>
      <vt:lpstr>Finding your Latitude</vt:lpstr>
      <vt:lpstr>LONGITUDE</vt:lpstr>
      <vt:lpstr>International Date Line</vt:lpstr>
      <vt:lpstr>LONGITUDE</vt:lpstr>
      <vt:lpstr>PowerPoint Presentation</vt:lpstr>
      <vt:lpstr>Combine latitude and Longitude to get a coordinate</vt:lpstr>
      <vt:lpstr>Latitude and Longitude</vt:lpstr>
      <vt:lpstr>What is the location of Tofino? </vt:lpstr>
      <vt:lpstr>49° N, 125° W</vt:lpstr>
      <vt:lpstr>Time Zones</vt:lpstr>
      <vt:lpstr>PowerPoint Presentation</vt:lpstr>
      <vt:lpstr>If you could dig all the way through, what would you hit? </vt:lpstr>
      <vt:lpstr>Antipode – direct opposite of something else</vt:lpstr>
      <vt:lpstr>Calculating Antipode</vt:lpstr>
      <vt:lpstr>PRACTICE READING LATITUDE AND LONGITUDE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CARTOGRAPHY: The science or practice of drawing maps</dc:title>
  <dc:creator>Tammy Wilson</dc:creator>
  <cp:lastModifiedBy>Tammy Wilson</cp:lastModifiedBy>
  <cp:revision>8</cp:revision>
  <dcterms:created xsi:type="dcterms:W3CDTF">2019-12-22T23:40:39Z</dcterms:created>
  <dcterms:modified xsi:type="dcterms:W3CDTF">2019-12-23T02:00:07Z</dcterms:modified>
</cp:coreProperties>
</file>