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20" r:id="rId3"/>
    <p:sldId id="275" r:id="rId4"/>
    <p:sldId id="279" r:id="rId5"/>
    <p:sldId id="330" r:id="rId6"/>
    <p:sldId id="331" r:id="rId7"/>
    <p:sldId id="311" r:id="rId8"/>
    <p:sldId id="322" r:id="rId9"/>
    <p:sldId id="298" r:id="rId10"/>
    <p:sldId id="269" r:id="rId11"/>
    <p:sldId id="272" r:id="rId12"/>
    <p:sldId id="273" r:id="rId13"/>
    <p:sldId id="280" r:id="rId14"/>
    <p:sldId id="296" r:id="rId15"/>
    <p:sldId id="297" r:id="rId16"/>
    <p:sldId id="257" r:id="rId17"/>
    <p:sldId id="291" r:id="rId18"/>
    <p:sldId id="293" r:id="rId19"/>
    <p:sldId id="294" r:id="rId20"/>
    <p:sldId id="266" r:id="rId21"/>
    <p:sldId id="259" r:id="rId22"/>
    <p:sldId id="268" r:id="rId23"/>
    <p:sldId id="262" r:id="rId24"/>
    <p:sldId id="270" r:id="rId25"/>
    <p:sldId id="263" r:id="rId26"/>
    <p:sldId id="278" r:id="rId27"/>
    <p:sldId id="323" r:id="rId28"/>
    <p:sldId id="276" r:id="rId29"/>
    <p:sldId id="284" r:id="rId30"/>
    <p:sldId id="329" r:id="rId31"/>
    <p:sldId id="286" r:id="rId32"/>
    <p:sldId id="287" r:id="rId33"/>
    <p:sldId id="264" r:id="rId34"/>
    <p:sldId id="327" r:id="rId35"/>
    <p:sldId id="328" r:id="rId36"/>
    <p:sldId id="285" r:id="rId37"/>
    <p:sldId id="265" r:id="rId38"/>
    <p:sldId id="321" r:id="rId39"/>
    <p:sldId id="261" r:id="rId40"/>
    <p:sldId id="300"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19BE7-8D6D-4ED7-B0DB-7CA3B0077BB4}" v="34" dt="2024-01-05T00:04:24.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015" autoAdjust="0"/>
  </p:normalViewPr>
  <p:slideViewPr>
    <p:cSldViewPr snapToGrid="0">
      <p:cViewPr varScale="1">
        <p:scale>
          <a:sx n="37" d="100"/>
          <a:sy n="37" d="100"/>
        </p:scale>
        <p:origin x="64"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0392548a-554d-41ce-90db-a9cc305eb12d" providerId="ADAL" clId="{00F19BE7-8D6D-4ED7-B0DB-7CA3B0077BB4}"/>
    <pc:docChg chg="undo custSel addSld delSld modSld">
      <pc:chgData name="Tammy Wilson" userId="0392548a-554d-41ce-90db-a9cc305eb12d" providerId="ADAL" clId="{00F19BE7-8D6D-4ED7-B0DB-7CA3B0077BB4}" dt="2024-01-05T00:04:37.719" v="673" actId="207"/>
      <pc:docMkLst>
        <pc:docMk/>
      </pc:docMkLst>
      <pc:sldChg chg="modSp mod">
        <pc:chgData name="Tammy Wilson" userId="0392548a-554d-41ce-90db-a9cc305eb12d" providerId="ADAL" clId="{00F19BE7-8D6D-4ED7-B0DB-7CA3B0077BB4}" dt="2024-01-04T00:31:59.273" v="22" actId="20577"/>
        <pc:sldMkLst>
          <pc:docMk/>
          <pc:sldMk cId="1019451265" sldId="257"/>
        </pc:sldMkLst>
        <pc:spChg chg="mod">
          <ac:chgData name="Tammy Wilson" userId="0392548a-554d-41ce-90db-a9cc305eb12d" providerId="ADAL" clId="{00F19BE7-8D6D-4ED7-B0DB-7CA3B0077BB4}" dt="2024-01-04T00:31:59.273" v="22" actId="20577"/>
          <ac:spMkLst>
            <pc:docMk/>
            <pc:sldMk cId="1019451265" sldId="257"/>
            <ac:spMk id="2" creationId="{F66B25A2-DAD6-A8E5-F041-6B86599D636A}"/>
          </ac:spMkLst>
        </pc:spChg>
      </pc:sldChg>
      <pc:sldChg chg="delSp modSp mod modNotesTx">
        <pc:chgData name="Tammy Wilson" userId="0392548a-554d-41ce-90db-a9cc305eb12d" providerId="ADAL" clId="{00F19BE7-8D6D-4ED7-B0DB-7CA3B0077BB4}" dt="2024-01-04T00:38:09.244" v="157" actId="1076"/>
        <pc:sldMkLst>
          <pc:docMk/>
          <pc:sldMk cId="0" sldId="259"/>
        </pc:sldMkLst>
        <pc:spChg chg="del">
          <ac:chgData name="Tammy Wilson" userId="0392548a-554d-41ce-90db-a9cc305eb12d" providerId="ADAL" clId="{00F19BE7-8D6D-4ED7-B0DB-7CA3B0077BB4}" dt="2024-01-04T00:37:34.245" v="119" actId="478"/>
          <ac:spMkLst>
            <pc:docMk/>
            <pc:sldMk cId="0" sldId="259"/>
            <ac:spMk id="24578" creationId="{280FC18A-625E-42BC-908C-6B0C7CCF1947}"/>
          </ac:spMkLst>
        </pc:spChg>
        <pc:spChg chg="mod">
          <ac:chgData name="Tammy Wilson" userId="0392548a-554d-41ce-90db-a9cc305eb12d" providerId="ADAL" clId="{00F19BE7-8D6D-4ED7-B0DB-7CA3B0077BB4}" dt="2024-01-04T00:35:29.447" v="44" actId="14100"/>
          <ac:spMkLst>
            <pc:docMk/>
            <pc:sldMk cId="0" sldId="259"/>
            <ac:spMk id="24579" creationId="{FC6F2038-2650-4E93-BB87-DDAAB1A66EFC}"/>
          </ac:spMkLst>
        </pc:spChg>
        <pc:spChg chg="mod">
          <ac:chgData name="Tammy Wilson" userId="0392548a-554d-41ce-90db-a9cc305eb12d" providerId="ADAL" clId="{00F19BE7-8D6D-4ED7-B0DB-7CA3B0077BB4}" dt="2024-01-04T00:38:02.688" v="155" actId="20577"/>
          <ac:spMkLst>
            <pc:docMk/>
            <pc:sldMk cId="0" sldId="259"/>
            <ac:spMk id="24581" creationId="{E053712C-62C8-4896-A7CB-642431969E80}"/>
          </ac:spMkLst>
        </pc:spChg>
        <pc:picChg chg="mod">
          <ac:chgData name="Tammy Wilson" userId="0392548a-554d-41ce-90db-a9cc305eb12d" providerId="ADAL" clId="{00F19BE7-8D6D-4ED7-B0DB-7CA3B0077BB4}" dt="2024-01-04T00:38:09.244" v="157" actId="1076"/>
          <ac:picMkLst>
            <pc:docMk/>
            <pc:sldMk cId="0" sldId="259"/>
            <ac:picMk id="24582" creationId="{CDEC109C-35A2-4777-A85F-6F0609AC4F04}"/>
          </ac:picMkLst>
        </pc:picChg>
      </pc:sldChg>
      <pc:sldChg chg="modSp del mod">
        <pc:chgData name="Tammy Wilson" userId="0392548a-554d-41ce-90db-a9cc305eb12d" providerId="ADAL" clId="{00F19BE7-8D6D-4ED7-B0DB-7CA3B0077BB4}" dt="2024-01-04T23:59:26.948" v="662" actId="2696"/>
        <pc:sldMkLst>
          <pc:docMk/>
          <pc:sldMk cId="0" sldId="261"/>
        </pc:sldMkLst>
        <pc:spChg chg="mod">
          <ac:chgData name="Tammy Wilson" userId="0392548a-554d-41ce-90db-a9cc305eb12d" providerId="ADAL" clId="{00F19BE7-8D6D-4ED7-B0DB-7CA3B0077BB4}" dt="2024-01-04T23:51:09.644" v="629" actId="115"/>
          <ac:spMkLst>
            <pc:docMk/>
            <pc:sldMk cId="0" sldId="261"/>
            <ac:spMk id="6148" creationId="{ACD4C90E-9BBF-434C-AD54-31719D22B5BD}"/>
          </ac:spMkLst>
        </pc:spChg>
      </pc:sldChg>
      <pc:sldChg chg="add">
        <pc:chgData name="Tammy Wilson" userId="0392548a-554d-41ce-90db-a9cc305eb12d" providerId="ADAL" clId="{00F19BE7-8D6D-4ED7-B0DB-7CA3B0077BB4}" dt="2024-01-04T23:59:30.141" v="663"/>
        <pc:sldMkLst>
          <pc:docMk/>
          <pc:sldMk cId="3217148046" sldId="261"/>
        </pc:sldMkLst>
      </pc:sldChg>
      <pc:sldChg chg="delSp modSp mod">
        <pc:chgData name="Tammy Wilson" userId="0392548a-554d-41ce-90db-a9cc305eb12d" providerId="ADAL" clId="{00F19BE7-8D6D-4ED7-B0DB-7CA3B0077BB4}" dt="2024-01-04T00:39:13.517" v="198" actId="207"/>
        <pc:sldMkLst>
          <pc:docMk/>
          <pc:sldMk cId="0" sldId="262"/>
        </pc:sldMkLst>
        <pc:spChg chg="del mod">
          <ac:chgData name="Tammy Wilson" userId="0392548a-554d-41ce-90db-a9cc305eb12d" providerId="ADAL" clId="{00F19BE7-8D6D-4ED7-B0DB-7CA3B0077BB4}" dt="2024-01-04T00:38:41" v="164" actId="478"/>
          <ac:spMkLst>
            <pc:docMk/>
            <pc:sldMk cId="0" sldId="262"/>
            <ac:spMk id="26626" creationId="{C1954BFA-B0F5-49AA-97E2-EDDDB2ADE417}"/>
          </ac:spMkLst>
        </pc:spChg>
        <pc:spChg chg="mod">
          <ac:chgData name="Tammy Wilson" userId="0392548a-554d-41ce-90db-a9cc305eb12d" providerId="ADAL" clId="{00F19BE7-8D6D-4ED7-B0DB-7CA3B0077BB4}" dt="2024-01-04T00:39:13.517" v="198" actId="207"/>
          <ac:spMkLst>
            <pc:docMk/>
            <pc:sldMk cId="0" sldId="262"/>
            <ac:spMk id="26629" creationId="{F2B6D80B-54CA-4876-AE68-C4D5F3B9641D}"/>
          </ac:spMkLst>
        </pc:spChg>
        <pc:picChg chg="mod">
          <ac:chgData name="Tammy Wilson" userId="0392548a-554d-41ce-90db-a9cc305eb12d" providerId="ADAL" clId="{00F19BE7-8D6D-4ED7-B0DB-7CA3B0077BB4}" dt="2024-01-04T00:38:37.579" v="162" actId="1076"/>
          <ac:picMkLst>
            <pc:docMk/>
            <pc:sldMk cId="0" sldId="262"/>
            <ac:picMk id="26630" creationId="{00A69903-1001-4C2C-84CF-C52E1C240165}"/>
          </ac:picMkLst>
        </pc:picChg>
      </pc:sldChg>
      <pc:sldChg chg="modSp mod">
        <pc:chgData name="Tammy Wilson" userId="0392548a-554d-41ce-90db-a9cc305eb12d" providerId="ADAL" clId="{00F19BE7-8D6D-4ED7-B0DB-7CA3B0077BB4}" dt="2024-01-04T00:48:53.755" v="481"/>
        <pc:sldMkLst>
          <pc:docMk/>
          <pc:sldMk cId="0" sldId="264"/>
        </pc:sldMkLst>
        <pc:spChg chg="mod">
          <ac:chgData name="Tammy Wilson" userId="0392548a-554d-41ce-90db-a9cc305eb12d" providerId="ADAL" clId="{00F19BE7-8D6D-4ED7-B0DB-7CA3B0077BB4}" dt="2024-01-04T00:48:53.755" v="481"/>
          <ac:spMkLst>
            <pc:docMk/>
            <pc:sldMk cId="0" sldId="264"/>
            <ac:spMk id="30723" creationId="{F864404B-EDB1-4659-9EC5-AAB9FB811093}"/>
          </ac:spMkLst>
        </pc:spChg>
        <pc:spChg chg="mod">
          <ac:chgData name="Tammy Wilson" userId="0392548a-554d-41ce-90db-a9cc305eb12d" providerId="ADAL" clId="{00F19BE7-8D6D-4ED7-B0DB-7CA3B0077BB4}" dt="2024-01-04T00:48:51.165" v="480" actId="21"/>
          <ac:spMkLst>
            <pc:docMk/>
            <pc:sldMk cId="0" sldId="264"/>
            <ac:spMk id="30725" creationId="{E13C746B-0CA5-4EC5-9A9E-5C4DC9905FCF}"/>
          </ac:spMkLst>
        </pc:spChg>
      </pc:sldChg>
      <pc:sldChg chg="modSp mod">
        <pc:chgData name="Tammy Wilson" userId="0392548a-554d-41ce-90db-a9cc305eb12d" providerId="ADAL" clId="{00F19BE7-8D6D-4ED7-B0DB-7CA3B0077BB4}" dt="2024-01-04T00:35:24.800" v="43" actId="207"/>
        <pc:sldMkLst>
          <pc:docMk/>
          <pc:sldMk cId="884042217" sldId="266"/>
        </pc:sldMkLst>
        <pc:spChg chg="mod">
          <ac:chgData name="Tammy Wilson" userId="0392548a-554d-41ce-90db-a9cc305eb12d" providerId="ADAL" clId="{00F19BE7-8D6D-4ED7-B0DB-7CA3B0077BB4}" dt="2024-01-04T00:35:24.800" v="43" actId="207"/>
          <ac:spMkLst>
            <pc:docMk/>
            <pc:sldMk cId="884042217" sldId="266"/>
            <ac:spMk id="2" creationId="{00000000-0000-0000-0000-000000000000}"/>
          </ac:spMkLst>
        </pc:spChg>
        <pc:spChg chg="mod">
          <ac:chgData name="Tammy Wilson" userId="0392548a-554d-41ce-90db-a9cc305eb12d" providerId="ADAL" clId="{00F19BE7-8D6D-4ED7-B0DB-7CA3B0077BB4}" dt="2024-01-04T00:35:05.858" v="41" actId="20577"/>
          <ac:spMkLst>
            <pc:docMk/>
            <pc:sldMk cId="884042217" sldId="266"/>
            <ac:spMk id="3" creationId="{00000000-0000-0000-0000-000000000000}"/>
          </ac:spMkLst>
        </pc:spChg>
      </pc:sldChg>
      <pc:sldChg chg="modSp mod">
        <pc:chgData name="Tammy Wilson" userId="0392548a-554d-41ce-90db-a9cc305eb12d" providerId="ADAL" clId="{00F19BE7-8D6D-4ED7-B0DB-7CA3B0077BB4}" dt="2024-01-05T00:04:37.719" v="673" actId="207"/>
        <pc:sldMkLst>
          <pc:docMk/>
          <pc:sldMk cId="0" sldId="272"/>
        </pc:sldMkLst>
        <pc:spChg chg="mod">
          <ac:chgData name="Tammy Wilson" userId="0392548a-554d-41ce-90db-a9cc305eb12d" providerId="ADAL" clId="{00F19BE7-8D6D-4ED7-B0DB-7CA3B0077BB4}" dt="2024-01-05T00:04:37.719" v="673" actId="207"/>
          <ac:spMkLst>
            <pc:docMk/>
            <pc:sldMk cId="0" sldId="272"/>
            <ac:spMk id="16388" creationId="{E0D7F48C-8143-4D06-A4BE-BAFBEE438442}"/>
          </ac:spMkLst>
        </pc:spChg>
      </pc:sldChg>
      <pc:sldChg chg="modSp mod modNotesTx">
        <pc:chgData name="Tammy Wilson" userId="0392548a-554d-41ce-90db-a9cc305eb12d" providerId="ADAL" clId="{00F19BE7-8D6D-4ED7-B0DB-7CA3B0077BB4}" dt="2024-01-04T00:42:24.739" v="326" actId="20577"/>
        <pc:sldMkLst>
          <pc:docMk/>
          <pc:sldMk cId="3850259896" sldId="276"/>
        </pc:sldMkLst>
        <pc:spChg chg="mod">
          <ac:chgData name="Tammy Wilson" userId="0392548a-554d-41ce-90db-a9cc305eb12d" providerId="ADAL" clId="{00F19BE7-8D6D-4ED7-B0DB-7CA3B0077BB4}" dt="2024-01-04T00:40:41.227" v="262" actId="20577"/>
          <ac:spMkLst>
            <pc:docMk/>
            <pc:sldMk cId="3850259896" sldId="276"/>
            <ac:spMk id="2" creationId="{FF7A0C2C-055B-477A-A61A-D691177D1134}"/>
          </ac:spMkLst>
        </pc:spChg>
        <pc:spChg chg="mod">
          <ac:chgData name="Tammy Wilson" userId="0392548a-554d-41ce-90db-a9cc305eb12d" providerId="ADAL" clId="{00F19BE7-8D6D-4ED7-B0DB-7CA3B0077BB4}" dt="2024-01-04T00:42:24.739" v="326" actId="20577"/>
          <ac:spMkLst>
            <pc:docMk/>
            <pc:sldMk cId="3850259896" sldId="276"/>
            <ac:spMk id="3" creationId="{03146ECE-C814-4495-8FB0-82D5FE437847}"/>
          </ac:spMkLst>
        </pc:spChg>
      </pc:sldChg>
      <pc:sldChg chg="del">
        <pc:chgData name="Tammy Wilson" userId="0392548a-554d-41ce-90db-a9cc305eb12d" providerId="ADAL" clId="{00F19BE7-8D6D-4ED7-B0DB-7CA3B0077BB4}" dt="2024-01-04T00:47:44.024" v="474" actId="47"/>
        <pc:sldMkLst>
          <pc:docMk/>
          <pc:sldMk cId="4231763444" sldId="277"/>
        </pc:sldMkLst>
      </pc:sldChg>
      <pc:sldChg chg="del">
        <pc:chgData name="Tammy Wilson" userId="0392548a-554d-41ce-90db-a9cc305eb12d" providerId="ADAL" clId="{00F19BE7-8D6D-4ED7-B0DB-7CA3B0077BB4}" dt="2024-01-04T00:45:14.723" v="391" actId="2696"/>
        <pc:sldMkLst>
          <pc:docMk/>
          <pc:sldMk cId="622924231" sldId="281"/>
        </pc:sldMkLst>
      </pc:sldChg>
      <pc:sldChg chg="modSp add del mod">
        <pc:chgData name="Tammy Wilson" userId="0392548a-554d-41ce-90db-a9cc305eb12d" providerId="ADAL" clId="{00F19BE7-8D6D-4ED7-B0DB-7CA3B0077BB4}" dt="2024-01-04T00:47:03.951" v="473" actId="47"/>
        <pc:sldMkLst>
          <pc:docMk/>
          <pc:sldMk cId="4107232070" sldId="281"/>
        </pc:sldMkLst>
        <pc:spChg chg="mod">
          <ac:chgData name="Tammy Wilson" userId="0392548a-554d-41ce-90db-a9cc305eb12d" providerId="ADAL" clId="{00F19BE7-8D6D-4ED7-B0DB-7CA3B0077BB4}" dt="2024-01-04T00:46:57.637" v="468" actId="21"/>
          <ac:spMkLst>
            <pc:docMk/>
            <pc:sldMk cId="4107232070" sldId="281"/>
            <ac:spMk id="3" creationId="{B26CE43E-A2D8-43EE-86EF-FD657DDF7C9D}"/>
          </ac:spMkLst>
        </pc:spChg>
      </pc:sldChg>
      <pc:sldChg chg="modSp mod">
        <pc:chgData name="Tammy Wilson" userId="0392548a-554d-41ce-90db-a9cc305eb12d" providerId="ADAL" clId="{00F19BE7-8D6D-4ED7-B0DB-7CA3B0077BB4}" dt="2024-01-04T00:48:38.088" v="479" actId="207"/>
        <pc:sldMkLst>
          <pc:docMk/>
          <pc:sldMk cId="0" sldId="286"/>
        </pc:sldMkLst>
        <pc:spChg chg="mod">
          <ac:chgData name="Tammy Wilson" userId="0392548a-554d-41ce-90db-a9cc305eb12d" providerId="ADAL" clId="{00F19BE7-8D6D-4ED7-B0DB-7CA3B0077BB4}" dt="2024-01-04T00:48:38.088" v="479" actId="207"/>
          <ac:spMkLst>
            <pc:docMk/>
            <pc:sldMk cId="0" sldId="286"/>
            <ac:spMk id="30725" creationId="{E13C746B-0CA5-4EC5-9A9E-5C4DC9905FCF}"/>
          </ac:spMkLst>
        </pc:spChg>
      </pc:sldChg>
      <pc:sldChg chg="modNotesTx">
        <pc:chgData name="Tammy Wilson" userId="0392548a-554d-41ce-90db-a9cc305eb12d" providerId="ADAL" clId="{00F19BE7-8D6D-4ED7-B0DB-7CA3B0077BB4}" dt="2024-01-04T00:48:04.344" v="476"/>
        <pc:sldMkLst>
          <pc:docMk/>
          <pc:sldMk cId="0" sldId="287"/>
        </pc:sldMkLst>
      </pc:sldChg>
      <pc:sldChg chg="modSp del mod">
        <pc:chgData name="Tammy Wilson" userId="0392548a-554d-41ce-90db-a9cc305eb12d" providerId="ADAL" clId="{00F19BE7-8D6D-4ED7-B0DB-7CA3B0077BB4}" dt="2024-01-05T00:04:21.616" v="671" actId="2696"/>
        <pc:sldMkLst>
          <pc:docMk/>
          <pc:sldMk cId="1313105683" sldId="289"/>
        </pc:sldMkLst>
        <pc:spChg chg="mod">
          <ac:chgData name="Tammy Wilson" userId="0392548a-554d-41ce-90db-a9cc305eb12d" providerId="ADAL" clId="{00F19BE7-8D6D-4ED7-B0DB-7CA3B0077BB4}" dt="2024-01-05T00:04:17.292" v="670" actId="207"/>
          <ac:spMkLst>
            <pc:docMk/>
            <pc:sldMk cId="1313105683" sldId="289"/>
            <ac:spMk id="2" creationId="{8E1BC25C-2FD9-4AE8-82A3-C4AAC18BE368}"/>
          </ac:spMkLst>
        </pc:spChg>
      </pc:sldChg>
      <pc:sldChg chg="add">
        <pc:chgData name="Tammy Wilson" userId="0392548a-554d-41ce-90db-a9cc305eb12d" providerId="ADAL" clId="{00F19BE7-8D6D-4ED7-B0DB-7CA3B0077BB4}" dt="2024-01-05T00:04:24.425" v="672"/>
        <pc:sldMkLst>
          <pc:docMk/>
          <pc:sldMk cId="2150856436" sldId="289"/>
        </pc:sldMkLst>
      </pc:sldChg>
      <pc:sldChg chg="modSp mod">
        <pc:chgData name="Tammy Wilson" userId="0392548a-554d-41ce-90db-a9cc305eb12d" providerId="ADAL" clId="{00F19BE7-8D6D-4ED7-B0DB-7CA3B0077BB4}" dt="2024-01-04T00:32:09.700" v="23" actId="207"/>
        <pc:sldMkLst>
          <pc:docMk/>
          <pc:sldMk cId="2270924926" sldId="291"/>
        </pc:sldMkLst>
        <pc:spChg chg="mod">
          <ac:chgData name="Tammy Wilson" userId="0392548a-554d-41ce-90db-a9cc305eb12d" providerId="ADAL" clId="{00F19BE7-8D6D-4ED7-B0DB-7CA3B0077BB4}" dt="2024-01-04T00:32:09.700" v="23" actId="207"/>
          <ac:spMkLst>
            <pc:docMk/>
            <pc:sldMk cId="2270924926" sldId="291"/>
            <ac:spMk id="22532" creationId="{1977DBB7-096D-4B6A-AC7F-B3D1265D8AE0}"/>
          </ac:spMkLst>
        </pc:spChg>
      </pc:sldChg>
      <pc:sldChg chg="modSp del mod">
        <pc:chgData name="Tammy Wilson" userId="0392548a-554d-41ce-90db-a9cc305eb12d" providerId="ADAL" clId="{00F19BE7-8D6D-4ED7-B0DB-7CA3B0077BB4}" dt="2024-01-04T00:48:07.152" v="477" actId="47"/>
        <pc:sldMkLst>
          <pc:docMk/>
          <pc:sldMk cId="0" sldId="292"/>
        </pc:sldMkLst>
        <pc:spChg chg="mod">
          <ac:chgData name="Tammy Wilson" userId="0392548a-554d-41ce-90db-a9cc305eb12d" providerId="ADAL" clId="{00F19BE7-8D6D-4ED7-B0DB-7CA3B0077BB4}" dt="2024-01-04T00:48:02.169" v="475" actId="21"/>
          <ac:spMkLst>
            <pc:docMk/>
            <pc:sldMk cId="0" sldId="292"/>
            <ac:spMk id="30725" creationId="{E13C746B-0CA5-4EC5-9A9E-5C4DC9905FCF}"/>
          </ac:spMkLst>
        </pc:spChg>
      </pc:sldChg>
      <pc:sldChg chg="modSp mod modAnim">
        <pc:chgData name="Tammy Wilson" userId="0392548a-554d-41ce-90db-a9cc305eb12d" providerId="ADAL" clId="{00F19BE7-8D6D-4ED7-B0DB-7CA3B0077BB4}" dt="2024-01-04T00:33:18.167" v="37" actId="207"/>
        <pc:sldMkLst>
          <pc:docMk/>
          <pc:sldMk cId="692457692" sldId="293"/>
        </pc:sldMkLst>
        <pc:spChg chg="mod">
          <ac:chgData name="Tammy Wilson" userId="0392548a-554d-41ce-90db-a9cc305eb12d" providerId="ADAL" clId="{00F19BE7-8D6D-4ED7-B0DB-7CA3B0077BB4}" dt="2024-01-04T00:33:18.167" v="37" actId="207"/>
          <ac:spMkLst>
            <pc:docMk/>
            <pc:sldMk cId="692457692" sldId="293"/>
            <ac:spMk id="2" creationId="{00000000-0000-0000-0000-000000000000}"/>
          </ac:spMkLst>
        </pc:spChg>
      </pc:sldChg>
      <pc:sldChg chg="modSp">
        <pc:chgData name="Tammy Wilson" userId="0392548a-554d-41ce-90db-a9cc305eb12d" providerId="ADAL" clId="{00F19BE7-8D6D-4ED7-B0DB-7CA3B0077BB4}" dt="2024-01-04T00:34:20.034" v="39" actId="207"/>
        <pc:sldMkLst>
          <pc:docMk/>
          <pc:sldMk cId="829302697" sldId="294"/>
        </pc:sldMkLst>
        <pc:spChg chg="mod">
          <ac:chgData name="Tammy Wilson" userId="0392548a-554d-41ce-90db-a9cc305eb12d" providerId="ADAL" clId="{00F19BE7-8D6D-4ED7-B0DB-7CA3B0077BB4}" dt="2024-01-04T00:34:20.034" v="39" actId="207"/>
          <ac:spMkLst>
            <pc:docMk/>
            <pc:sldMk cId="829302697" sldId="294"/>
            <ac:spMk id="2" creationId="{00000000-0000-0000-0000-000000000000}"/>
          </ac:spMkLst>
        </pc:spChg>
      </pc:sldChg>
      <pc:sldChg chg="del">
        <pc:chgData name="Tammy Wilson" userId="0392548a-554d-41ce-90db-a9cc305eb12d" providerId="ADAL" clId="{00F19BE7-8D6D-4ED7-B0DB-7CA3B0077BB4}" dt="2024-01-04T00:47:44.024" v="474" actId="47"/>
        <pc:sldMkLst>
          <pc:docMk/>
          <pc:sldMk cId="727819842" sldId="295"/>
        </pc:sldMkLst>
      </pc:sldChg>
      <pc:sldChg chg="modSp mod">
        <pc:chgData name="Tammy Wilson" userId="0392548a-554d-41ce-90db-a9cc305eb12d" providerId="ADAL" clId="{00F19BE7-8D6D-4ED7-B0DB-7CA3B0077BB4}" dt="2024-01-04T00:58:29.744" v="567" actId="27636"/>
        <pc:sldMkLst>
          <pc:docMk/>
          <pc:sldMk cId="2747961970" sldId="296"/>
        </pc:sldMkLst>
        <pc:spChg chg="mod">
          <ac:chgData name="Tammy Wilson" userId="0392548a-554d-41ce-90db-a9cc305eb12d" providerId="ADAL" clId="{00F19BE7-8D6D-4ED7-B0DB-7CA3B0077BB4}" dt="2024-01-04T00:58:29.744" v="567" actId="27636"/>
          <ac:spMkLst>
            <pc:docMk/>
            <pc:sldMk cId="2747961970" sldId="296"/>
            <ac:spMk id="3" creationId="{DE6E78AF-885F-4590-8C24-13CB9084E580}"/>
          </ac:spMkLst>
        </pc:spChg>
      </pc:sldChg>
      <pc:sldChg chg="modSp mod">
        <pc:chgData name="Tammy Wilson" userId="0392548a-554d-41ce-90db-a9cc305eb12d" providerId="ADAL" clId="{00F19BE7-8D6D-4ED7-B0DB-7CA3B0077BB4}" dt="2024-01-05T00:03:38.160" v="669" actId="20577"/>
        <pc:sldMkLst>
          <pc:docMk/>
          <pc:sldMk cId="405358721" sldId="298"/>
        </pc:sldMkLst>
        <pc:spChg chg="mod">
          <ac:chgData name="Tammy Wilson" userId="0392548a-554d-41ce-90db-a9cc305eb12d" providerId="ADAL" clId="{00F19BE7-8D6D-4ED7-B0DB-7CA3B0077BB4}" dt="2024-01-05T00:03:38.160" v="669" actId="20577"/>
          <ac:spMkLst>
            <pc:docMk/>
            <pc:sldMk cId="405358721" sldId="298"/>
            <ac:spMk id="3" creationId="{DFC50CE8-9DAB-48E9-A530-E418C0AC3057}"/>
          </ac:spMkLst>
        </pc:spChg>
      </pc:sldChg>
      <pc:sldChg chg="del">
        <pc:chgData name="Tammy Wilson" userId="0392548a-554d-41ce-90db-a9cc305eb12d" providerId="ADAL" clId="{00F19BE7-8D6D-4ED7-B0DB-7CA3B0077BB4}" dt="2024-01-04T00:47:44.024" v="474" actId="47"/>
        <pc:sldMkLst>
          <pc:docMk/>
          <pc:sldMk cId="2359016014" sldId="299"/>
        </pc:sldMkLst>
      </pc:sldChg>
      <pc:sldChg chg="add">
        <pc:chgData name="Tammy Wilson" userId="0392548a-554d-41ce-90db-a9cc305eb12d" providerId="ADAL" clId="{00F19BE7-8D6D-4ED7-B0DB-7CA3B0077BB4}" dt="2024-01-04T23:59:30.141" v="663"/>
        <pc:sldMkLst>
          <pc:docMk/>
          <pc:sldMk cId="985950324" sldId="300"/>
        </pc:sldMkLst>
      </pc:sldChg>
      <pc:sldChg chg="del">
        <pc:chgData name="Tammy Wilson" userId="0392548a-554d-41ce-90db-a9cc305eb12d" providerId="ADAL" clId="{00F19BE7-8D6D-4ED7-B0DB-7CA3B0077BB4}" dt="2024-01-04T23:59:26.948" v="662" actId="2696"/>
        <pc:sldMkLst>
          <pc:docMk/>
          <pc:sldMk cId="1242674714" sldId="300"/>
        </pc:sldMkLst>
      </pc:sldChg>
      <pc:sldChg chg="addSp delSp">
        <pc:chgData name="Tammy Wilson" userId="0392548a-554d-41ce-90db-a9cc305eb12d" providerId="ADAL" clId="{00F19BE7-8D6D-4ED7-B0DB-7CA3B0077BB4}" dt="2024-01-04T23:43:57.982" v="569"/>
        <pc:sldMkLst>
          <pc:docMk/>
          <pc:sldMk cId="45188995" sldId="320"/>
        </pc:sldMkLst>
        <pc:spChg chg="add del">
          <ac:chgData name="Tammy Wilson" userId="0392548a-554d-41ce-90db-a9cc305eb12d" providerId="ADAL" clId="{00F19BE7-8D6D-4ED7-B0DB-7CA3B0077BB4}" dt="2024-01-04T23:43:57.982" v="569"/>
          <ac:spMkLst>
            <pc:docMk/>
            <pc:sldMk cId="45188995" sldId="320"/>
            <ac:spMk id="3" creationId="{F5D46784-E761-6593-CDD5-9DC14ED5D12E}"/>
          </ac:spMkLst>
        </pc:spChg>
        <pc:spChg chg="add del">
          <ac:chgData name="Tammy Wilson" userId="0392548a-554d-41ce-90db-a9cc305eb12d" providerId="ADAL" clId="{00F19BE7-8D6D-4ED7-B0DB-7CA3B0077BB4}" dt="2024-01-04T23:43:57.982" v="569"/>
          <ac:spMkLst>
            <pc:docMk/>
            <pc:sldMk cId="45188995" sldId="320"/>
            <ac:spMk id="4" creationId="{3725E5A3-1874-6DE0-D4BC-30A1868321F1}"/>
          </ac:spMkLst>
        </pc:spChg>
        <pc:spChg chg="add del">
          <ac:chgData name="Tammy Wilson" userId="0392548a-554d-41ce-90db-a9cc305eb12d" providerId="ADAL" clId="{00F19BE7-8D6D-4ED7-B0DB-7CA3B0077BB4}" dt="2024-01-04T23:43:57.982" v="569"/>
          <ac:spMkLst>
            <pc:docMk/>
            <pc:sldMk cId="45188995" sldId="320"/>
            <ac:spMk id="5" creationId="{2AC208E8-D053-46D3-B487-C4F0416624A4}"/>
          </ac:spMkLst>
        </pc:spChg>
        <pc:spChg chg="add del">
          <ac:chgData name="Tammy Wilson" userId="0392548a-554d-41ce-90db-a9cc305eb12d" providerId="ADAL" clId="{00F19BE7-8D6D-4ED7-B0DB-7CA3B0077BB4}" dt="2024-01-04T23:43:57.982" v="569"/>
          <ac:spMkLst>
            <pc:docMk/>
            <pc:sldMk cId="45188995" sldId="320"/>
            <ac:spMk id="6" creationId="{9E47E698-1B01-77E2-211D-3CD1D43DE8BF}"/>
          </ac:spMkLst>
        </pc:spChg>
        <pc:spChg chg="add del">
          <ac:chgData name="Tammy Wilson" userId="0392548a-554d-41ce-90db-a9cc305eb12d" providerId="ADAL" clId="{00F19BE7-8D6D-4ED7-B0DB-7CA3B0077BB4}" dt="2024-01-04T23:43:57.982" v="569"/>
          <ac:spMkLst>
            <pc:docMk/>
            <pc:sldMk cId="45188995" sldId="320"/>
            <ac:spMk id="7" creationId="{DB1E00D3-E91C-36AD-DEE3-9D8C32C4E11F}"/>
          </ac:spMkLst>
        </pc:spChg>
        <pc:spChg chg="add del">
          <ac:chgData name="Tammy Wilson" userId="0392548a-554d-41ce-90db-a9cc305eb12d" providerId="ADAL" clId="{00F19BE7-8D6D-4ED7-B0DB-7CA3B0077BB4}" dt="2024-01-04T23:43:57.982" v="569"/>
          <ac:spMkLst>
            <pc:docMk/>
            <pc:sldMk cId="45188995" sldId="320"/>
            <ac:spMk id="8" creationId="{68006ECC-B33F-DC00-CEDD-2288C54DCDBD}"/>
          </ac:spMkLst>
        </pc:spChg>
        <pc:spChg chg="add del">
          <ac:chgData name="Tammy Wilson" userId="0392548a-554d-41ce-90db-a9cc305eb12d" providerId="ADAL" clId="{00F19BE7-8D6D-4ED7-B0DB-7CA3B0077BB4}" dt="2024-01-04T23:43:57.982" v="569"/>
          <ac:spMkLst>
            <pc:docMk/>
            <pc:sldMk cId="45188995" sldId="320"/>
            <ac:spMk id="9" creationId="{46816667-5D19-7A9D-6E21-7ED4C329622F}"/>
          </ac:spMkLst>
        </pc:spChg>
        <pc:picChg chg="add del">
          <ac:chgData name="Tammy Wilson" userId="0392548a-554d-41ce-90db-a9cc305eb12d" providerId="ADAL" clId="{00F19BE7-8D6D-4ED7-B0DB-7CA3B0077BB4}" dt="2024-01-04T23:43:57.982" v="569"/>
          <ac:picMkLst>
            <pc:docMk/>
            <pc:sldMk cId="45188995" sldId="320"/>
            <ac:picMk id="2" creationId="{7D0A8B89-8198-02C1-086F-EC8C52A0C375}"/>
          </ac:picMkLst>
        </pc:picChg>
        <pc:picChg chg="add del">
          <ac:chgData name="Tammy Wilson" userId="0392548a-554d-41ce-90db-a9cc305eb12d" providerId="ADAL" clId="{00F19BE7-8D6D-4ED7-B0DB-7CA3B0077BB4}" dt="2024-01-04T23:43:57.982" v="569"/>
          <ac:picMkLst>
            <pc:docMk/>
            <pc:sldMk cId="45188995" sldId="320"/>
            <ac:picMk id="2049" creationId="{75402C4C-389C-1F37-8724-05E9F06A6348}"/>
          </ac:picMkLst>
        </pc:picChg>
        <pc:picChg chg="add del">
          <ac:chgData name="Tammy Wilson" userId="0392548a-554d-41ce-90db-a9cc305eb12d" providerId="ADAL" clId="{00F19BE7-8D6D-4ED7-B0DB-7CA3B0077BB4}" dt="2024-01-04T23:43:57.982" v="569"/>
          <ac:picMkLst>
            <pc:docMk/>
            <pc:sldMk cId="45188995" sldId="320"/>
            <ac:picMk id="2051" creationId="{7F85C1D1-2354-3642-C01C-6788C5495926}"/>
          </ac:picMkLst>
        </pc:picChg>
        <pc:picChg chg="add del">
          <ac:chgData name="Tammy Wilson" userId="0392548a-554d-41ce-90db-a9cc305eb12d" providerId="ADAL" clId="{00F19BE7-8D6D-4ED7-B0DB-7CA3B0077BB4}" dt="2024-01-04T23:43:57.982" v="569"/>
          <ac:picMkLst>
            <pc:docMk/>
            <pc:sldMk cId="45188995" sldId="320"/>
            <ac:picMk id="2052" creationId="{54BD583A-457C-BCF4-1707-BDA08DFC0548}"/>
          </ac:picMkLst>
        </pc:picChg>
        <pc:picChg chg="add del">
          <ac:chgData name="Tammy Wilson" userId="0392548a-554d-41ce-90db-a9cc305eb12d" providerId="ADAL" clId="{00F19BE7-8D6D-4ED7-B0DB-7CA3B0077BB4}" dt="2024-01-04T23:43:57.982" v="569"/>
          <ac:picMkLst>
            <pc:docMk/>
            <pc:sldMk cId="45188995" sldId="320"/>
            <ac:picMk id="2053" creationId="{B5AB110B-CEAC-F78D-A488-FDEDBAA9D4C9}"/>
          </ac:picMkLst>
        </pc:picChg>
        <pc:picChg chg="add del">
          <ac:chgData name="Tammy Wilson" userId="0392548a-554d-41ce-90db-a9cc305eb12d" providerId="ADAL" clId="{00F19BE7-8D6D-4ED7-B0DB-7CA3B0077BB4}" dt="2024-01-04T23:43:57.982" v="569"/>
          <ac:picMkLst>
            <pc:docMk/>
            <pc:sldMk cId="45188995" sldId="320"/>
            <ac:picMk id="2054" creationId="{AFE3BAB6-44B1-2C81-6FA7-122B4DBFFEE3}"/>
          </ac:picMkLst>
        </pc:picChg>
      </pc:sldChg>
      <pc:sldChg chg="del">
        <pc:chgData name="Tammy Wilson" userId="0392548a-554d-41ce-90db-a9cc305eb12d" providerId="ADAL" clId="{00F19BE7-8D6D-4ED7-B0DB-7CA3B0077BB4}" dt="2024-01-04T23:59:26.948" v="662" actId="2696"/>
        <pc:sldMkLst>
          <pc:docMk/>
          <pc:sldMk cId="1490489071" sldId="321"/>
        </pc:sldMkLst>
      </pc:sldChg>
      <pc:sldChg chg="add">
        <pc:chgData name="Tammy Wilson" userId="0392548a-554d-41ce-90db-a9cc305eb12d" providerId="ADAL" clId="{00F19BE7-8D6D-4ED7-B0DB-7CA3B0077BB4}" dt="2024-01-04T23:59:30.141" v="663"/>
        <pc:sldMkLst>
          <pc:docMk/>
          <pc:sldMk cId="2619521725" sldId="321"/>
        </pc:sldMkLst>
      </pc:sldChg>
      <pc:sldChg chg="modSp mod">
        <pc:chgData name="Tammy Wilson" userId="0392548a-554d-41ce-90db-a9cc305eb12d" providerId="ADAL" clId="{00F19BE7-8D6D-4ED7-B0DB-7CA3B0077BB4}" dt="2024-01-04T23:59:03.477" v="661" actId="115"/>
        <pc:sldMkLst>
          <pc:docMk/>
          <pc:sldMk cId="0" sldId="322"/>
        </pc:sldMkLst>
        <pc:spChg chg="mod">
          <ac:chgData name="Tammy Wilson" userId="0392548a-554d-41ce-90db-a9cc305eb12d" providerId="ADAL" clId="{00F19BE7-8D6D-4ED7-B0DB-7CA3B0077BB4}" dt="2024-01-04T23:59:03.477" v="661" actId="115"/>
          <ac:spMkLst>
            <pc:docMk/>
            <pc:sldMk cId="0" sldId="322"/>
            <ac:spMk id="9220" creationId="{841325C4-F294-4EE9-9ED6-C34C305D1AAF}"/>
          </ac:spMkLst>
        </pc:spChg>
      </pc:sldChg>
      <pc:sldChg chg="modSp mod">
        <pc:chgData name="Tammy Wilson" userId="0392548a-554d-41ce-90db-a9cc305eb12d" providerId="ADAL" clId="{00F19BE7-8D6D-4ED7-B0DB-7CA3B0077BB4}" dt="2024-01-04T00:40:29.791" v="234" actId="20577"/>
        <pc:sldMkLst>
          <pc:docMk/>
          <pc:sldMk cId="0" sldId="323"/>
        </pc:sldMkLst>
        <pc:spChg chg="mod">
          <ac:chgData name="Tammy Wilson" userId="0392548a-554d-41ce-90db-a9cc305eb12d" providerId="ADAL" clId="{00F19BE7-8D6D-4ED7-B0DB-7CA3B0077BB4}" dt="2024-01-04T00:40:29.791" v="234" actId="20577"/>
          <ac:spMkLst>
            <pc:docMk/>
            <pc:sldMk cId="0" sldId="323"/>
            <ac:spMk id="2" creationId="{00000000-0000-0000-0000-000000000000}"/>
          </ac:spMkLst>
        </pc:spChg>
        <pc:spChg chg="mod">
          <ac:chgData name="Tammy Wilson" userId="0392548a-554d-41ce-90db-a9cc305eb12d" providerId="ADAL" clId="{00F19BE7-8D6D-4ED7-B0DB-7CA3B0077BB4}" dt="2024-01-04T00:40:26.353" v="233" actId="20577"/>
          <ac:spMkLst>
            <pc:docMk/>
            <pc:sldMk cId="0" sldId="323"/>
            <ac:spMk id="3" creationId="{00000000-0000-0000-0000-000000000000}"/>
          </ac:spMkLst>
        </pc:spChg>
      </pc:sldChg>
      <pc:sldChg chg="del">
        <pc:chgData name="Tammy Wilson" userId="0392548a-554d-41ce-90db-a9cc305eb12d" providerId="ADAL" clId="{00F19BE7-8D6D-4ED7-B0DB-7CA3B0077BB4}" dt="2024-01-04T00:47:44.024" v="474" actId="47"/>
        <pc:sldMkLst>
          <pc:docMk/>
          <pc:sldMk cId="36412097" sldId="324"/>
        </pc:sldMkLst>
      </pc:sldChg>
      <pc:sldChg chg="del">
        <pc:chgData name="Tammy Wilson" userId="0392548a-554d-41ce-90db-a9cc305eb12d" providerId="ADAL" clId="{00F19BE7-8D6D-4ED7-B0DB-7CA3B0077BB4}" dt="2024-01-04T00:47:44.024" v="474" actId="47"/>
        <pc:sldMkLst>
          <pc:docMk/>
          <pc:sldMk cId="15476561" sldId="325"/>
        </pc:sldMkLst>
      </pc:sldChg>
      <pc:sldChg chg="del">
        <pc:chgData name="Tammy Wilson" userId="0392548a-554d-41ce-90db-a9cc305eb12d" providerId="ADAL" clId="{00F19BE7-8D6D-4ED7-B0DB-7CA3B0077BB4}" dt="2024-01-04T00:47:44.024" v="474" actId="47"/>
        <pc:sldMkLst>
          <pc:docMk/>
          <pc:sldMk cId="1204452129" sldId="326"/>
        </pc:sldMkLst>
      </pc:sldChg>
      <pc:sldChg chg="modSp add del">
        <pc:chgData name="Tammy Wilson" userId="0392548a-554d-41ce-90db-a9cc305eb12d" providerId="ADAL" clId="{00F19BE7-8D6D-4ED7-B0DB-7CA3B0077BB4}" dt="2024-01-04T00:38:23.943" v="159" actId="47"/>
        <pc:sldMkLst>
          <pc:docMk/>
          <pc:sldMk cId="2670748791" sldId="329"/>
        </pc:sldMkLst>
        <pc:picChg chg="mod">
          <ac:chgData name="Tammy Wilson" userId="0392548a-554d-41ce-90db-a9cc305eb12d" providerId="ADAL" clId="{00F19BE7-8D6D-4ED7-B0DB-7CA3B0077BB4}" dt="2024-01-04T00:38:15.222" v="158" actId="14100"/>
          <ac:picMkLst>
            <pc:docMk/>
            <pc:sldMk cId="2670748791" sldId="329"/>
            <ac:picMk id="24582" creationId="{CDEC109C-35A2-4777-A85F-6F0609AC4F04}"/>
          </ac:picMkLst>
        </pc:picChg>
      </pc:sldChg>
      <pc:sldChg chg="modSp new mod">
        <pc:chgData name="Tammy Wilson" userId="0392548a-554d-41ce-90db-a9cc305eb12d" providerId="ADAL" clId="{00F19BE7-8D6D-4ED7-B0DB-7CA3B0077BB4}" dt="2024-01-04T00:47:00.943" v="472" actId="27636"/>
        <pc:sldMkLst>
          <pc:docMk/>
          <pc:sldMk cId="2994050873" sldId="329"/>
        </pc:sldMkLst>
        <pc:spChg chg="mod">
          <ac:chgData name="Tammy Wilson" userId="0392548a-554d-41ce-90db-a9cc305eb12d" providerId="ADAL" clId="{00F19BE7-8D6D-4ED7-B0DB-7CA3B0077BB4}" dt="2024-01-04T00:45:00.419" v="390" actId="20577"/>
          <ac:spMkLst>
            <pc:docMk/>
            <pc:sldMk cId="2994050873" sldId="329"/>
            <ac:spMk id="2" creationId="{46624461-56B0-B645-79FF-9196806AF78E}"/>
          </ac:spMkLst>
        </pc:spChg>
        <pc:spChg chg="mod">
          <ac:chgData name="Tammy Wilson" userId="0392548a-554d-41ce-90db-a9cc305eb12d" providerId="ADAL" clId="{00F19BE7-8D6D-4ED7-B0DB-7CA3B0077BB4}" dt="2024-01-04T00:47:00.943" v="472" actId="27636"/>
          <ac:spMkLst>
            <pc:docMk/>
            <pc:sldMk cId="2994050873" sldId="329"/>
            <ac:spMk id="3" creationId="{896B1170-D74C-685A-3888-67E09C133092}"/>
          </ac:spMkLst>
        </pc:spChg>
      </pc:sldChg>
      <pc:sldChg chg="modSp add mod">
        <pc:chgData name="Tammy Wilson" userId="0392548a-554d-41ce-90db-a9cc305eb12d" providerId="ADAL" clId="{00F19BE7-8D6D-4ED7-B0DB-7CA3B0077BB4}" dt="2024-01-04T00:56:26.605" v="495" actId="14100"/>
        <pc:sldMkLst>
          <pc:docMk/>
          <pc:sldMk cId="3637072502" sldId="330"/>
        </pc:sldMkLst>
        <pc:picChg chg="mod">
          <ac:chgData name="Tammy Wilson" userId="0392548a-554d-41ce-90db-a9cc305eb12d" providerId="ADAL" clId="{00F19BE7-8D6D-4ED7-B0DB-7CA3B0077BB4}" dt="2024-01-04T00:56:26.605" v="495" actId="14100"/>
          <ac:picMkLst>
            <pc:docMk/>
            <pc:sldMk cId="3637072502" sldId="330"/>
            <ac:picMk id="4" creationId="{00000000-0000-0000-0000-000000000000}"/>
          </ac:picMkLst>
        </pc:picChg>
      </pc:sldChg>
      <pc:sldChg chg="modSp new del mod">
        <pc:chgData name="Tammy Wilson" userId="0392548a-554d-41ce-90db-a9cc305eb12d" providerId="ADAL" clId="{00F19BE7-8D6D-4ED7-B0DB-7CA3B0077BB4}" dt="2024-01-04T00:49:14.269" v="491" actId="47"/>
        <pc:sldMkLst>
          <pc:docMk/>
          <pc:sldMk cId="4190040899" sldId="330"/>
        </pc:sldMkLst>
        <pc:spChg chg="mod">
          <ac:chgData name="Tammy Wilson" userId="0392548a-554d-41ce-90db-a9cc305eb12d" providerId="ADAL" clId="{00F19BE7-8D6D-4ED7-B0DB-7CA3B0077BB4}" dt="2024-01-04T00:49:09.791" v="490" actId="20577"/>
          <ac:spMkLst>
            <pc:docMk/>
            <pc:sldMk cId="4190040899" sldId="330"/>
            <ac:spMk id="2" creationId="{4CC81C30-B2C5-974C-9FE3-21D4F7350F4C}"/>
          </ac:spMkLst>
        </pc:spChg>
      </pc:sldChg>
      <pc:sldChg chg="addSp delSp modSp add mod">
        <pc:chgData name="Tammy Wilson" userId="0392548a-554d-41ce-90db-a9cc305eb12d" providerId="ADAL" clId="{00F19BE7-8D6D-4ED7-B0DB-7CA3B0077BB4}" dt="2024-01-04T00:57:08.170" v="521" actId="1076"/>
        <pc:sldMkLst>
          <pc:docMk/>
          <pc:sldMk cId="2335870179" sldId="331"/>
        </pc:sldMkLst>
        <pc:spChg chg="del mod">
          <ac:chgData name="Tammy Wilson" userId="0392548a-554d-41ce-90db-a9cc305eb12d" providerId="ADAL" clId="{00F19BE7-8D6D-4ED7-B0DB-7CA3B0077BB4}" dt="2024-01-04T00:57:01.944" v="518" actId="478"/>
          <ac:spMkLst>
            <pc:docMk/>
            <pc:sldMk cId="2335870179" sldId="331"/>
            <ac:spMk id="3" creationId="{00000000-0000-0000-0000-000000000000}"/>
          </ac:spMkLst>
        </pc:spChg>
        <pc:spChg chg="add del mod">
          <ac:chgData name="Tammy Wilson" userId="0392548a-554d-41ce-90db-a9cc305eb12d" providerId="ADAL" clId="{00F19BE7-8D6D-4ED7-B0DB-7CA3B0077BB4}" dt="2024-01-04T00:57:04.027" v="519" actId="478"/>
          <ac:spMkLst>
            <pc:docMk/>
            <pc:sldMk cId="2335870179" sldId="331"/>
            <ac:spMk id="4" creationId="{DF09B861-5084-058B-1303-328809E5F0B6}"/>
          </ac:spMkLst>
        </pc:spChg>
        <pc:picChg chg="mod modCrop">
          <ac:chgData name="Tammy Wilson" userId="0392548a-554d-41ce-90db-a9cc305eb12d" providerId="ADAL" clId="{00F19BE7-8D6D-4ED7-B0DB-7CA3B0077BB4}" dt="2024-01-04T00:57:08.170" v="521" actId="1076"/>
          <ac:picMkLst>
            <pc:docMk/>
            <pc:sldMk cId="2335870179" sldId="331"/>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13856-C6DE-4C8D-B729-FD265E871A86}"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C0E17-191B-4C5F-8865-BBCC924EEB8D}" type="slidenum">
              <a:rPr lang="en-US" smtClean="0"/>
              <a:t>‹#›</a:t>
            </a:fld>
            <a:endParaRPr lang="en-US"/>
          </a:p>
        </p:txBody>
      </p:sp>
    </p:spTree>
    <p:extLst>
      <p:ext uri="{BB962C8B-B14F-4D97-AF65-F5344CB8AC3E}">
        <p14:creationId xmlns:p14="http://schemas.microsoft.com/office/powerpoint/2010/main" val="209797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6167E1E6-2694-48CE-B0E1-62667D0A89D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6C2E59D5-6445-4C3C-B688-943537EB9B2B}" type="slidenum">
              <a:rPr lang="en-US" altLang="en-US" sz="1200" smtClean="0"/>
              <a:pPr/>
              <a:t>3</a:t>
            </a:fld>
            <a:endParaRPr lang="en-US" altLang="en-US" sz="1200"/>
          </a:p>
        </p:txBody>
      </p:sp>
      <p:sp>
        <p:nvSpPr>
          <p:cNvPr id="5123" name="Rectangle 2">
            <a:extLst>
              <a:ext uri="{FF2B5EF4-FFF2-40B4-BE49-F238E27FC236}">
                <a16:creationId xmlns:a16="http://schemas.microsoft.com/office/drawing/2014/main" id="{51DFDE45-2662-4919-BE6C-971DD090747D}"/>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C6EEDE1-2A27-4D6A-BB4C-79DD95C3D1E3}"/>
              </a:ext>
            </a:extLst>
          </p:cNvPr>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219656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9EF315B-21E4-4665-A495-6B9D2A8C75D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0F1E415-E306-479E-A738-4FBC8414417E}" type="slidenum">
              <a:rPr lang="en-US" altLang="en-US" sz="1200" smtClean="0"/>
              <a:pPr/>
              <a:t>31</a:t>
            </a:fld>
            <a:endParaRPr lang="en-US" altLang="en-US" sz="1200"/>
          </a:p>
        </p:txBody>
      </p:sp>
      <p:sp>
        <p:nvSpPr>
          <p:cNvPr id="31747" name="Rectangle 2">
            <a:extLst>
              <a:ext uri="{FF2B5EF4-FFF2-40B4-BE49-F238E27FC236}">
                <a16:creationId xmlns:a16="http://schemas.microsoft.com/office/drawing/2014/main" id="{86B99439-44DB-4315-8C4D-C69FA01927F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563EF8B-C41D-4707-AC87-A3DD8E7D2212}"/>
              </a:ext>
            </a:extLst>
          </p:cNvPr>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357020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Color blindness, </a:t>
            </a:r>
            <a:r>
              <a:rPr lang="en-US" dirty="0">
                <a:solidFill>
                  <a:schemeClr val="accent1"/>
                </a:solidFill>
              </a:rPr>
              <a:t>also known as color vision deficiency (CVD), is a deficiency in the way you see a color. </a:t>
            </a:r>
          </a:p>
          <a:p>
            <a:r>
              <a:rPr lang="en-US" dirty="0">
                <a:solidFill>
                  <a:schemeClr val="accent1"/>
                </a:solidFill>
              </a:rPr>
              <a:t>It affects males more frequently than females, red-green color deficiency is the most common form of color blindness.</a:t>
            </a:r>
          </a:p>
          <a:p>
            <a:r>
              <a:rPr lang="en-US" dirty="0">
                <a:solidFill>
                  <a:schemeClr val="accent1"/>
                </a:solidFill>
              </a:rPr>
              <a:t>Color blindness is hereditary and is passed on from mother to son. It can also be caused by eye diseases, aging or retina damage</a:t>
            </a:r>
            <a:endParaRPr lang="en-US" dirty="0"/>
          </a:p>
        </p:txBody>
      </p:sp>
      <p:sp>
        <p:nvSpPr>
          <p:cNvPr id="4" name="Slide Number Placeholder 3"/>
          <p:cNvSpPr>
            <a:spLocks noGrp="1"/>
          </p:cNvSpPr>
          <p:nvPr>
            <p:ph type="sldNum" sz="quarter" idx="5"/>
          </p:nvPr>
        </p:nvSpPr>
        <p:spPr/>
        <p:txBody>
          <a:bodyPr/>
          <a:lstStyle/>
          <a:p>
            <a:fld id="{5A1C0E17-191B-4C5F-8865-BBCC924EEB8D}" type="slidenum">
              <a:rPr lang="en-US" smtClean="0"/>
              <a:t>32</a:t>
            </a:fld>
            <a:endParaRPr lang="en-US"/>
          </a:p>
        </p:txBody>
      </p:sp>
    </p:spTree>
    <p:extLst>
      <p:ext uri="{BB962C8B-B14F-4D97-AF65-F5344CB8AC3E}">
        <p14:creationId xmlns:p14="http://schemas.microsoft.com/office/powerpoint/2010/main" val="105901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9EF315B-21E4-4665-A495-6B9D2A8C75D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0F1E415-E306-479E-A738-4FBC8414417E}" type="slidenum">
              <a:rPr lang="en-US" altLang="en-US" sz="1200" smtClean="0"/>
              <a:pPr/>
              <a:t>33</a:t>
            </a:fld>
            <a:endParaRPr lang="en-US" altLang="en-US" sz="1200"/>
          </a:p>
        </p:txBody>
      </p:sp>
      <p:sp>
        <p:nvSpPr>
          <p:cNvPr id="31747" name="Rectangle 2">
            <a:extLst>
              <a:ext uri="{FF2B5EF4-FFF2-40B4-BE49-F238E27FC236}">
                <a16:creationId xmlns:a16="http://schemas.microsoft.com/office/drawing/2014/main" id="{86B99439-44DB-4315-8C4D-C69FA01927F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563EF8B-C41D-4707-AC87-A3DD8E7D2212}"/>
              </a:ext>
            </a:extLst>
          </p:cNvPr>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357020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38EB4AA-F161-4D86-81EE-B9971C173A0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B709730B-9643-40BD-9BC9-3AB6B6952DA3}" type="slidenum">
              <a:rPr lang="en-US" altLang="en-US" sz="1200" smtClean="0"/>
              <a:pPr/>
              <a:t>35</a:t>
            </a:fld>
            <a:endParaRPr lang="en-US" altLang="en-US" sz="1200"/>
          </a:p>
        </p:txBody>
      </p:sp>
      <p:sp>
        <p:nvSpPr>
          <p:cNvPr id="33795" name="Rectangle 2">
            <a:extLst>
              <a:ext uri="{FF2B5EF4-FFF2-40B4-BE49-F238E27FC236}">
                <a16:creationId xmlns:a16="http://schemas.microsoft.com/office/drawing/2014/main" id="{EC814C17-AD6C-4EDF-95BE-34CE3F7D85F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1C500D5-4B5A-47F8-AF29-A46A49D89E47}"/>
              </a:ext>
            </a:extLst>
          </p:cNvPr>
          <p:cNvSpPr>
            <a:spLocks noGrp="1" noChangeArrowheads="1"/>
          </p:cNvSpPr>
          <p:nvPr>
            <p:ph type="body" idx="1"/>
          </p:nvPr>
        </p:nvSpPr>
        <p:spPr>
          <a:noFill/>
        </p:spPr>
        <p:txBody>
          <a:bodyPr/>
          <a:lstStyle/>
          <a:p>
            <a:pPr marL="18288" indent="0">
              <a:buNone/>
            </a:pPr>
            <a:r>
              <a:rPr lang="en-US" sz="2400" dirty="0"/>
              <a:t>Painful condition of temporary partial or complete blindness caused by overexposure to the glare of sunlight</a:t>
            </a:r>
          </a:p>
          <a:p>
            <a:pPr lvl="1">
              <a:buFont typeface="Wingdings" charset="2"/>
              <a:buChar char="v"/>
            </a:pPr>
            <a:r>
              <a:rPr lang="en-US" sz="2400" dirty="0"/>
              <a:t>Treatment for snow blindness: resting the eyes in the dark</a:t>
            </a:r>
          </a:p>
          <a:p>
            <a:pPr marL="18288" indent="0">
              <a:buNone/>
            </a:pPr>
            <a:r>
              <a:rPr lang="en-US" sz="2400" b="1" u="sng" dirty="0"/>
              <a:t>Night Blindness</a:t>
            </a:r>
            <a:r>
              <a:rPr lang="en-US" sz="2400" dirty="0"/>
              <a:t>:</a:t>
            </a:r>
          </a:p>
          <a:p>
            <a:pPr lvl="1">
              <a:buFont typeface="Wingdings" charset="2"/>
              <a:buChar char="v"/>
            </a:pPr>
            <a:r>
              <a:rPr lang="en-US" sz="2400" dirty="0"/>
              <a:t> A condition in which it is difficult or impossible to see in dim light</a:t>
            </a:r>
          </a:p>
          <a:p>
            <a:pPr lvl="1">
              <a:buFont typeface="Wingdings" charset="2"/>
              <a:buChar char="v"/>
            </a:pPr>
            <a:r>
              <a:rPr lang="en-US" sz="2400" b="1" i="1" dirty="0">
                <a:solidFill>
                  <a:srgbClr val="FFFF00"/>
                </a:solidFill>
              </a:rPr>
              <a:t>The most common cause is the rod cells losing their ability to respond to light</a:t>
            </a:r>
          </a:p>
          <a:p>
            <a:pPr eaLnBrk="1" hangingPunct="1"/>
            <a:endParaRPr lang="en-CA" altLang="en-US" dirty="0"/>
          </a:p>
        </p:txBody>
      </p:sp>
    </p:spTree>
    <p:extLst>
      <p:ext uri="{BB962C8B-B14F-4D97-AF65-F5344CB8AC3E}">
        <p14:creationId xmlns:p14="http://schemas.microsoft.com/office/powerpoint/2010/main" val="1636061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15A96F1-F505-4B94-9658-665DACE141D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7B6ACF4F-0C5A-457F-82F2-7E8D2C275D1A}" type="slidenum">
              <a:rPr lang="en-US" altLang="en-US" sz="1200" smtClean="0"/>
              <a:pPr/>
              <a:t>39</a:t>
            </a:fld>
            <a:endParaRPr lang="en-US" altLang="en-US" sz="1200"/>
          </a:p>
        </p:txBody>
      </p:sp>
      <p:sp>
        <p:nvSpPr>
          <p:cNvPr id="7171" name="Rectangle 2">
            <a:extLst>
              <a:ext uri="{FF2B5EF4-FFF2-40B4-BE49-F238E27FC236}">
                <a16:creationId xmlns:a16="http://schemas.microsoft.com/office/drawing/2014/main" id="{A480DD42-5C77-4D9A-925D-065B532020B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D71E8C62-51BB-4AAB-8AE0-533C8995582F}"/>
              </a:ext>
            </a:extLst>
          </p:cNvPr>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365462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762C4BB-804F-47A8-AC09-888505613BD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D4EF824B-1221-43EF-B36E-090D9134E381}" type="slidenum">
              <a:rPr lang="en-US" altLang="en-US" sz="1200" smtClean="0"/>
              <a:pPr/>
              <a:t>8</a:t>
            </a:fld>
            <a:endParaRPr lang="en-US" altLang="en-US" sz="1200"/>
          </a:p>
        </p:txBody>
      </p:sp>
      <p:sp>
        <p:nvSpPr>
          <p:cNvPr id="10243" name="Rectangle 2">
            <a:extLst>
              <a:ext uri="{FF2B5EF4-FFF2-40B4-BE49-F238E27FC236}">
                <a16:creationId xmlns:a16="http://schemas.microsoft.com/office/drawing/2014/main" id="{B9C50A98-1658-4561-A372-307EC5966822}"/>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01DABF8-E400-4B16-90CD-C9AE61C7C3C0}"/>
              </a:ext>
            </a:extLst>
          </p:cNvPr>
          <p:cNvSpPr>
            <a:spLocks noGrp="1" noChangeArrowheads="1"/>
          </p:cNvSpPr>
          <p:nvPr>
            <p:ph type="body" idx="1"/>
          </p:nvPr>
        </p:nvSpPr>
        <p:spPr>
          <a:noFill/>
        </p:spPr>
        <p:txBody>
          <a:bodyPr/>
          <a:lstStyle/>
          <a:p>
            <a:pPr eaLnBrk="1" hangingPunct="1"/>
            <a:r>
              <a:rPr lang="en-CA" altLang="en-US"/>
              <a:t>Locate your blind spot: see page 205</a:t>
            </a:r>
          </a:p>
        </p:txBody>
      </p:sp>
    </p:spTree>
    <p:extLst>
      <p:ext uri="{BB962C8B-B14F-4D97-AF65-F5344CB8AC3E}">
        <p14:creationId xmlns:p14="http://schemas.microsoft.com/office/powerpoint/2010/main" val="394530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2734CD6-5C84-4504-BA06-807C16A9C20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EBBD61B-B919-4ACF-A7BE-954AA7DA1434}" type="slidenum">
              <a:rPr lang="en-US" altLang="en-US" sz="1200" smtClean="0"/>
              <a:pPr/>
              <a:t>10</a:t>
            </a:fld>
            <a:endParaRPr lang="en-US" altLang="en-US" sz="1200"/>
          </a:p>
        </p:txBody>
      </p:sp>
      <p:sp>
        <p:nvSpPr>
          <p:cNvPr id="15363" name="Rectangle 2">
            <a:extLst>
              <a:ext uri="{FF2B5EF4-FFF2-40B4-BE49-F238E27FC236}">
                <a16:creationId xmlns:a16="http://schemas.microsoft.com/office/drawing/2014/main" id="{DBA357F8-B3A9-4412-89EE-3A0CE61557A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86DA51D1-51D6-4130-B903-356C46BA4361}"/>
              </a:ext>
            </a:extLst>
          </p:cNvPr>
          <p:cNvSpPr>
            <a:spLocks noGrp="1" noChangeArrowheads="1"/>
          </p:cNvSpPr>
          <p:nvPr>
            <p:ph type="body" idx="1"/>
          </p:nvPr>
        </p:nvSpPr>
        <p:spPr>
          <a:noFill/>
        </p:spPr>
        <p:txBody>
          <a:bodyPr/>
          <a:lstStyle/>
          <a:p>
            <a:pPr eaLnBrk="1" hangingPunct="1"/>
            <a:r>
              <a:rPr lang="en-CA" altLang="en-US"/>
              <a:t>Locate your blind spot: see page 205</a:t>
            </a:r>
          </a:p>
        </p:txBody>
      </p:sp>
    </p:spTree>
    <p:extLst>
      <p:ext uri="{BB962C8B-B14F-4D97-AF65-F5344CB8AC3E}">
        <p14:creationId xmlns:p14="http://schemas.microsoft.com/office/powerpoint/2010/main" val="364029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072F8C7-B793-49AD-9D3E-19100A75790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CC0A08D1-4F96-4091-803E-06D4D92CB394}" type="slidenum">
              <a:rPr lang="en-US" altLang="en-US" sz="1200" smtClean="0"/>
              <a:pPr/>
              <a:t>11</a:t>
            </a:fld>
            <a:endParaRPr lang="en-US" altLang="en-US" sz="1200"/>
          </a:p>
        </p:txBody>
      </p:sp>
      <p:sp>
        <p:nvSpPr>
          <p:cNvPr id="17411" name="Rectangle 2">
            <a:extLst>
              <a:ext uri="{FF2B5EF4-FFF2-40B4-BE49-F238E27FC236}">
                <a16:creationId xmlns:a16="http://schemas.microsoft.com/office/drawing/2014/main" id="{FFC57E48-BF19-49BA-85FC-B22DCF56AC7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5E97F97-EE15-4DF6-A4C9-0834AFB9ACD5}"/>
              </a:ext>
            </a:extLst>
          </p:cNvPr>
          <p:cNvSpPr>
            <a:spLocks noGrp="1" noChangeArrowheads="1"/>
          </p:cNvSpPr>
          <p:nvPr>
            <p:ph type="body" idx="1"/>
          </p:nvPr>
        </p:nvSpPr>
        <p:spPr>
          <a:noFill/>
        </p:spPr>
        <p:txBody>
          <a:bodyPr/>
          <a:lstStyle/>
          <a:p>
            <a:pPr eaLnBrk="1" hangingPunct="1"/>
            <a:r>
              <a:rPr lang="en-CA" altLang="en-US"/>
              <a:t>Locate your blind spot: see page 205</a:t>
            </a:r>
          </a:p>
        </p:txBody>
      </p:sp>
    </p:spTree>
    <p:extLst>
      <p:ext uri="{BB962C8B-B14F-4D97-AF65-F5344CB8AC3E}">
        <p14:creationId xmlns:p14="http://schemas.microsoft.com/office/powerpoint/2010/main" val="53755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3BF7A0B-F5C0-4F37-9BEF-AD4F7234773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7F2845A1-7172-4715-AE37-543E7C6FA976}" type="slidenum">
              <a:rPr lang="en-US" altLang="en-US" sz="1200" smtClean="0"/>
              <a:pPr/>
              <a:t>17</a:t>
            </a:fld>
            <a:endParaRPr lang="en-US" altLang="en-US" sz="1200"/>
          </a:p>
        </p:txBody>
      </p:sp>
      <p:sp>
        <p:nvSpPr>
          <p:cNvPr id="23555" name="Rectangle 2">
            <a:extLst>
              <a:ext uri="{FF2B5EF4-FFF2-40B4-BE49-F238E27FC236}">
                <a16:creationId xmlns:a16="http://schemas.microsoft.com/office/drawing/2014/main" id="{B5836894-8B53-4C5C-909D-62F5D1DC702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DF19FBB-4274-48B5-B50C-CB2B1536036B}"/>
              </a:ext>
            </a:extLst>
          </p:cNvPr>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316350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F93B909-60F8-48EB-B44B-79512C3E99C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9D1DA7C9-D957-4B74-BAD7-54ED47442F77}" type="slidenum">
              <a:rPr lang="en-US" altLang="en-US" sz="1200" smtClean="0"/>
              <a:pPr/>
              <a:t>21</a:t>
            </a:fld>
            <a:endParaRPr lang="en-US" altLang="en-US" sz="1200"/>
          </a:p>
        </p:txBody>
      </p:sp>
      <p:sp>
        <p:nvSpPr>
          <p:cNvPr id="25603" name="Rectangle 2">
            <a:extLst>
              <a:ext uri="{FF2B5EF4-FFF2-40B4-BE49-F238E27FC236}">
                <a16:creationId xmlns:a16="http://schemas.microsoft.com/office/drawing/2014/main" id="{25CAB01E-1C9D-4AC5-872E-99110FFDE676}"/>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BFD12E6D-0295-4A77-A30B-F317B9397091}"/>
              </a:ext>
            </a:extLst>
          </p:cNvPr>
          <p:cNvSpPr>
            <a:spLocks noGrp="1" noChangeArrowheads="1"/>
          </p:cNvSpPr>
          <p:nvPr>
            <p:ph type="body" idx="1"/>
          </p:nvPr>
        </p:nvSpPr>
        <p:spPr>
          <a:noFill/>
        </p:spPr>
        <p:txBody>
          <a:bodyPr/>
          <a:lstStyle/>
          <a:p>
            <a:pPr lvl="1">
              <a:buFont typeface="Wingdings" charset="2"/>
              <a:buChar char="v"/>
            </a:pPr>
            <a:r>
              <a:rPr lang="en-US" sz="2200" dirty="0"/>
              <a:t>People who are near-sighted can see nearby objects </a:t>
            </a:r>
            <a:r>
              <a:rPr lang="en-US" sz="2200" b="1" i="1" dirty="0">
                <a:solidFill>
                  <a:srgbClr val="FFFF00"/>
                </a:solidFill>
              </a:rPr>
              <a:t>but cannot see far</a:t>
            </a:r>
          </a:p>
          <a:p>
            <a:pPr lvl="1">
              <a:buFont typeface="Wingdings" charset="2"/>
              <a:buChar char="v"/>
            </a:pPr>
            <a:r>
              <a:rPr lang="en-US" sz="2200" b="1" i="1" dirty="0">
                <a:solidFill>
                  <a:srgbClr val="CCFFCC"/>
                </a:solidFill>
              </a:rPr>
              <a:t>The eye has a longer shape than the normal eye</a:t>
            </a:r>
          </a:p>
          <a:p>
            <a:pPr lvl="1">
              <a:buFont typeface="Wingdings" charset="2"/>
              <a:buChar char="v"/>
            </a:pPr>
            <a:r>
              <a:rPr lang="en-US" sz="2200" dirty="0"/>
              <a:t>The lens converges the light rays to </a:t>
            </a:r>
            <a:r>
              <a:rPr lang="en-US" sz="2200" b="1" i="1" dirty="0">
                <a:solidFill>
                  <a:srgbClr val="FF6600"/>
                </a:solidFill>
              </a:rPr>
              <a:t>form an image in front of </a:t>
            </a:r>
            <a:r>
              <a:rPr lang="en-US" sz="2200" b="1" i="1" dirty="0" err="1">
                <a:solidFill>
                  <a:srgbClr val="FF6600"/>
                </a:solidFill>
              </a:rPr>
              <a:t>of</a:t>
            </a:r>
            <a:r>
              <a:rPr lang="en-US" sz="2200" b="1" i="1" dirty="0">
                <a:solidFill>
                  <a:srgbClr val="FF6600"/>
                </a:solidFill>
              </a:rPr>
              <a:t> the retina causing a fuzzy image</a:t>
            </a:r>
          </a:p>
          <a:p>
            <a:pPr lvl="1">
              <a:buFont typeface="Wingdings" charset="2"/>
              <a:buChar char="v"/>
            </a:pPr>
            <a:r>
              <a:rPr lang="en-US" sz="2200" dirty="0"/>
              <a:t>Vision is corrected with a concave lens (</a:t>
            </a:r>
            <a:r>
              <a:rPr lang="en-US" sz="2200" b="1" i="1" dirty="0">
                <a:solidFill>
                  <a:srgbClr val="CCFFCC"/>
                </a:solidFill>
              </a:rPr>
              <a:t>glasses or contacts</a:t>
            </a:r>
            <a:r>
              <a:rPr lang="en-US" sz="2200" dirty="0"/>
              <a:t>)</a:t>
            </a:r>
          </a:p>
          <a:p>
            <a:pPr eaLnBrk="1" hangingPunct="1"/>
            <a:endParaRPr lang="en-CA" altLang="en-US" dirty="0"/>
          </a:p>
          <a:p>
            <a:pPr eaLnBrk="1" hangingPunct="1">
              <a:lnSpc>
                <a:spcPct val="90000"/>
              </a:lnSpc>
            </a:pPr>
            <a:r>
              <a:rPr lang="en-US" altLang="en-US" dirty="0"/>
              <a:t>an image</a:t>
            </a:r>
            <a:r>
              <a:rPr lang="en-US" altLang="en-US" u="sng" dirty="0"/>
              <a:t> </a:t>
            </a:r>
            <a:r>
              <a:rPr lang="en-US" altLang="en-US" b="1" u="sng" dirty="0"/>
              <a:t>in front of </a:t>
            </a:r>
            <a:r>
              <a:rPr lang="en-US" altLang="en-US" dirty="0"/>
              <a:t>the retina.</a:t>
            </a:r>
          </a:p>
          <a:p>
            <a:pPr eaLnBrk="1" hangingPunct="1">
              <a:lnSpc>
                <a:spcPct val="90000"/>
              </a:lnSpc>
            </a:pPr>
            <a:r>
              <a:rPr lang="en-US" altLang="en-US" dirty="0"/>
              <a:t>Corrected with a </a:t>
            </a:r>
            <a:r>
              <a:rPr lang="en-US" altLang="en-US" b="1" u="sng" dirty="0"/>
              <a:t>concave</a:t>
            </a:r>
            <a:r>
              <a:rPr lang="en-US" altLang="en-US" b="1" dirty="0"/>
              <a:t> lens</a:t>
            </a:r>
            <a:endParaRPr lang="en-US" altLang="en-US" dirty="0"/>
          </a:p>
          <a:p>
            <a:pPr eaLnBrk="1" hangingPunct="1"/>
            <a:endParaRPr lang="en-CA" altLang="en-US" dirty="0"/>
          </a:p>
        </p:txBody>
      </p:sp>
    </p:spTree>
    <p:extLst>
      <p:ext uri="{BB962C8B-B14F-4D97-AF65-F5344CB8AC3E}">
        <p14:creationId xmlns:p14="http://schemas.microsoft.com/office/powerpoint/2010/main" val="74960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220F1E0-CD7C-4DD1-9DD0-FA39F89D9E9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B7236DC7-EE17-4681-8906-A44477284AB2}" type="slidenum">
              <a:rPr lang="en-US" altLang="en-US" sz="1200" smtClean="0"/>
              <a:pPr/>
              <a:t>23</a:t>
            </a:fld>
            <a:endParaRPr lang="en-US" altLang="en-US" sz="1200"/>
          </a:p>
        </p:txBody>
      </p:sp>
      <p:sp>
        <p:nvSpPr>
          <p:cNvPr id="27651" name="Rectangle 2">
            <a:extLst>
              <a:ext uri="{FF2B5EF4-FFF2-40B4-BE49-F238E27FC236}">
                <a16:creationId xmlns:a16="http://schemas.microsoft.com/office/drawing/2014/main" id="{5F8F0ED8-C645-403F-A708-A0C91304627F}"/>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621895A-F7B1-46D2-AF20-7E8B956ED7A4}"/>
              </a:ext>
            </a:extLst>
          </p:cNvPr>
          <p:cNvSpPr>
            <a:spLocks noGrp="1" noChangeArrowheads="1"/>
          </p:cNvSpPr>
          <p:nvPr>
            <p:ph type="body" idx="1"/>
          </p:nvPr>
        </p:nvSpPr>
        <p:spPr>
          <a:noFill/>
        </p:spPr>
        <p:txBody>
          <a:bodyPr/>
          <a:lstStyle/>
          <a:p>
            <a:pPr lvl="1">
              <a:buFont typeface="Wingdings" charset="2"/>
              <a:buChar char="v"/>
            </a:pPr>
            <a:r>
              <a:rPr lang="en-US" sz="2200" dirty="0"/>
              <a:t>People who are far-sighted can see distant objects </a:t>
            </a:r>
            <a:r>
              <a:rPr lang="en-US" sz="2200" b="1" i="1" dirty="0">
                <a:solidFill>
                  <a:srgbClr val="FFFF00"/>
                </a:solidFill>
              </a:rPr>
              <a:t>but cannot see near</a:t>
            </a:r>
          </a:p>
          <a:p>
            <a:pPr lvl="1">
              <a:buFont typeface="Wingdings" charset="2"/>
              <a:buChar char="v"/>
            </a:pPr>
            <a:r>
              <a:rPr lang="en-US" sz="2200" b="1" i="1" dirty="0">
                <a:solidFill>
                  <a:srgbClr val="CCFFCC"/>
                </a:solidFill>
              </a:rPr>
              <a:t>The eye has a shorter shape than the normal eye</a:t>
            </a:r>
          </a:p>
          <a:p>
            <a:pPr lvl="1">
              <a:buFont typeface="Wingdings" charset="2"/>
              <a:buChar char="v"/>
            </a:pPr>
            <a:r>
              <a:rPr lang="en-US" sz="2200" dirty="0"/>
              <a:t>The lens converges the light rays to </a:t>
            </a:r>
            <a:r>
              <a:rPr lang="en-US" sz="2200" b="1" i="1" dirty="0">
                <a:solidFill>
                  <a:srgbClr val="FF6600"/>
                </a:solidFill>
              </a:rPr>
              <a:t>form an image behind the retina causing a fuzzy image</a:t>
            </a:r>
          </a:p>
          <a:p>
            <a:pPr lvl="1">
              <a:buFont typeface="Wingdings" charset="2"/>
              <a:buChar char="v"/>
            </a:pPr>
            <a:r>
              <a:rPr lang="en-US" sz="2200" dirty="0"/>
              <a:t>Vision is corrected with a convex lens (</a:t>
            </a:r>
            <a:r>
              <a:rPr lang="en-US" sz="2200" b="1" i="1" dirty="0">
                <a:solidFill>
                  <a:srgbClr val="CCFFCC"/>
                </a:solidFill>
              </a:rPr>
              <a:t>glasses or contacts</a:t>
            </a:r>
            <a:r>
              <a:rPr lang="en-US" sz="2200" dirty="0"/>
              <a:t>)</a:t>
            </a:r>
          </a:p>
        </p:txBody>
      </p:sp>
    </p:spTree>
    <p:extLst>
      <p:ext uri="{BB962C8B-B14F-4D97-AF65-F5344CB8AC3E}">
        <p14:creationId xmlns:p14="http://schemas.microsoft.com/office/powerpoint/2010/main" val="308349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C63E942-79ED-4B4C-A0A7-B47B10A6249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2490E59-02BF-4E0B-90D4-BF949C62F434}" type="slidenum">
              <a:rPr lang="en-US" altLang="en-US" sz="1200" smtClean="0"/>
              <a:pPr/>
              <a:t>25</a:t>
            </a:fld>
            <a:endParaRPr lang="en-US" altLang="en-US" sz="1200"/>
          </a:p>
        </p:txBody>
      </p:sp>
      <p:sp>
        <p:nvSpPr>
          <p:cNvPr id="29699" name="Rectangle 2">
            <a:extLst>
              <a:ext uri="{FF2B5EF4-FFF2-40B4-BE49-F238E27FC236}">
                <a16:creationId xmlns:a16="http://schemas.microsoft.com/office/drawing/2014/main" id="{63872963-D6CF-4DBA-8F63-73C142D7630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E048ED8-40F2-49FC-A3F3-5B9B2430BDDA}"/>
              </a:ext>
            </a:extLst>
          </p:cNvPr>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80973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solidFill>
              </a:rPr>
              <a:t>Usually occur after age of 40yr</a:t>
            </a:r>
          </a:p>
          <a:p>
            <a:endParaRPr lang="en-US" dirty="0"/>
          </a:p>
        </p:txBody>
      </p:sp>
      <p:sp>
        <p:nvSpPr>
          <p:cNvPr id="4" name="Slide Number Placeholder 3"/>
          <p:cNvSpPr>
            <a:spLocks noGrp="1"/>
          </p:cNvSpPr>
          <p:nvPr>
            <p:ph type="sldNum" sz="quarter" idx="5"/>
          </p:nvPr>
        </p:nvSpPr>
        <p:spPr/>
        <p:txBody>
          <a:bodyPr/>
          <a:lstStyle/>
          <a:p>
            <a:fld id="{5A1C0E17-191B-4C5F-8865-BBCC924EEB8D}" type="slidenum">
              <a:rPr lang="en-US" smtClean="0"/>
              <a:t>28</a:t>
            </a:fld>
            <a:endParaRPr lang="en-US"/>
          </a:p>
        </p:txBody>
      </p:sp>
    </p:spTree>
    <p:extLst>
      <p:ext uri="{BB962C8B-B14F-4D97-AF65-F5344CB8AC3E}">
        <p14:creationId xmlns:p14="http://schemas.microsoft.com/office/powerpoint/2010/main" val="238889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D216-F144-B419-C41D-E25CF1E7ED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BBADE0-D2F8-FFFE-784A-669F83D4A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E583F8-B150-594B-EAD0-DE24839DA2BD}"/>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5" name="Footer Placeholder 4">
            <a:extLst>
              <a:ext uri="{FF2B5EF4-FFF2-40B4-BE49-F238E27FC236}">
                <a16:creationId xmlns:a16="http://schemas.microsoft.com/office/drawing/2014/main" id="{E19BFD5B-B5AF-40BD-C6A4-BD599DFAA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21E0B-01C9-03A8-26B0-D42874558175}"/>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182058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EE00-CAF2-B1D2-51EA-E8D71EB285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2F41BB-336E-BED6-6FBE-A33E5D639D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1C5D9-02AC-DFFC-E6EF-4E62DA3C4031}"/>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5" name="Footer Placeholder 4">
            <a:extLst>
              <a:ext uri="{FF2B5EF4-FFF2-40B4-BE49-F238E27FC236}">
                <a16:creationId xmlns:a16="http://schemas.microsoft.com/office/drawing/2014/main" id="{0D730242-2A7C-63EB-3169-FCDC09FEA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678A2-F872-DA97-5929-7FB1F6314938}"/>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325618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C7302-A657-301A-6BE6-E39D2953F6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08096F-A33D-B418-9CD7-AF76F853DA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178FA-4070-43A7-7B07-032288A54461}"/>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5" name="Footer Placeholder 4">
            <a:extLst>
              <a:ext uri="{FF2B5EF4-FFF2-40B4-BE49-F238E27FC236}">
                <a16:creationId xmlns:a16="http://schemas.microsoft.com/office/drawing/2014/main" id="{D77F58BB-CBA1-0719-EE5B-0473EFC39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06A67-EDA0-52E1-203F-84B7780C284A}"/>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47221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6FA0-7499-861E-7F66-23A77F5DE130}"/>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38A50AF-DE41-6929-F5F7-AF9679684170}"/>
              </a:ext>
            </a:extLst>
          </p:cNvPr>
          <p:cNvSpPr>
            <a:spLocks noGrp="1"/>
          </p:cNvSpPr>
          <p:nvPr>
            <p:ph idx="1"/>
          </p:nvPr>
        </p:nvSpPr>
        <p:spPr/>
        <p:txBody>
          <a:bodyPr/>
          <a:lstStyle>
            <a:lvl1pPr>
              <a:defRPr sz="36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22A572-3A6C-22FC-CFEA-5F61CD41D00B}"/>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5" name="Footer Placeholder 4">
            <a:extLst>
              <a:ext uri="{FF2B5EF4-FFF2-40B4-BE49-F238E27FC236}">
                <a16:creationId xmlns:a16="http://schemas.microsoft.com/office/drawing/2014/main" id="{640D3D1A-1825-F476-E723-F0CD4EAC7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8CB6E-D3A5-E075-F9B6-3159E6173441}"/>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173152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3DA3-25B4-50B7-9C1D-C37AC96BCF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2D5B0A-9588-E1EC-D2C8-D3B52472D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61A9E4-0D5C-D991-6C85-2215CF980B45}"/>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5" name="Footer Placeholder 4">
            <a:extLst>
              <a:ext uri="{FF2B5EF4-FFF2-40B4-BE49-F238E27FC236}">
                <a16:creationId xmlns:a16="http://schemas.microsoft.com/office/drawing/2014/main" id="{6F5EED35-EF4E-E6EF-24B7-DFA965107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F2536-CB4C-1F2A-8C1C-CA0B29C976C9}"/>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153601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3F0F-C744-746E-9994-1ADE8CB37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F6450-00BF-FDF4-C393-EE82A7D79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9DB5AB-FB7E-35A0-0F68-BAAB136C1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B9891-0217-03B1-BD84-00C042CEA601}"/>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6" name="Footer Placeholder 5">
            <a:extLst>
              <a:ext uri="{FF2B5EF4-FFF2-40B4-BE49-F238E27FC236}">
                <a16:creationId xmlns:a16="http://schemas.microsoft.com/office/drawing/2014/main" id="{C6CF16D1-B7B5-788C-5377-E0860BD7D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599DF-3ACD-A154-3FA1-5A891BA2C65F}"/>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107806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15CE-7B8A-C875-4F5A-41FA386095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FF333-E10E-AC6B-FE54-BFF958ECD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58DED6-A6D5-85A5-16F4-982E503E25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0ED398-6B62-FA23-837F-485AB1AB1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036ED3-089F-0F57-0715-1CC444A91C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1527DF-3233-7811-D623-48EC23C4B056}"/>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8" name="Footer Placeholder 7">
            <a:extLst>
              <a:ext uri="{FF2B5EF4-FFF2-40B4-BE49-F238E27FC236}">
                <a16:creationId xmlns:a16="http://schemas.microsoft.com/office/drawing/2014/main" id="{8EF68C1C-CA86-204D-F6FA-03E9F4A22D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631EC4-6891-DF16-EE78-62E18D4CBBD7}"/>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403980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EE77-EF1D-950F-0B59-74EEC7677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77197-6DAB-A163-4515-F5840B7E0CF0}"/>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4" name="Footer Placeholder 3">
            <a:extLst>
              <a:ext uri="{FF2B5EF4-FFF2-40B4-BE49-F238E27FC236}">
                <a16:creationId xmlns:a16="http://schemas.microsoft.com/office/drawing/2014/main" id="{14B415B1-2F47-1A20-E871-76F5FAEAB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F3145C-1D71-6488-0814-6C32AC4D6A58}"/>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209773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63D64-6571-F0A7-FE13-EB47CD290155}"/>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3" name="Footer Placeholder 2">
            <a:extLst>
              <a:ext uri="{FF2B5EF4-FFF2-40B4-BE49-F238E27FC236}">
                <a16:creationId xmlns:a16="http://schemas.microsoft.com/office/drawing/2014/main" id="{146CAD15-FDE6-16BC-8B45-36C0628D6B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676B49-1AC2-57AF-774B-31E4CAA66746}"/>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421578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4170-305B-8D98-C2D9-6F7DC8FDB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CFA086-19BC-4C60-036B-E45229717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EA565D-1557-A099-07EE-B3DF2922A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7087-F662-E49F-408F-5054C9C003D1}"/>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6" name="Footer Placeholder 5">
            <a:extLst>
              <a:ext uri="{FF2B5EF4-FFF2-40B4-BE49-F238E27FC236}">
                <a16:creationId xmlns:a16="http://schemas.microsoft.com/office/drawing/2014/main" id="{D306653D-796A-09FA-AC35-A399404FA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DEB87-67B2-2319-6BB2-EAFA4CDEA350}"/>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167430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4CDA-D255-02C8-9267-8A664B23C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AD5D54-61D1-3D50-79EC-51EA21F97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B2BD1-37DC-3684-54A3-4BB955134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E30AB-6F8A-B793-CEEF-1CCB7FA4A2F7}"/>
              </a:ext>
            </a:extLst>
          </p:cNvPr>
          <p:cNvSpPr>
            <a:spLocks noGrp="1"/>
          </p:cNvSpPr>
          <p:nvPr>
            <p:ph type="dt" sz="half" idx="10"/>
          </p:nvPr>
        </p:nvSpPr>
        <p:spPr/>
        <p:txBody>
          <a:bodyPr/>
          <a:lstStyle/>
          <a:p>
            <a:fld id="{626A31D3-67DA-442B-985C-DA485A4189A6}" type="datetimeFigureOut">
              <a:rPr lang="en-US" smtClean="0"/>
              <a:t>1/4/2024</a:t>
            </a:fld>
            <a:endParaRPr lang="en-US"/>
          </a:p>
        </p:txBody>
      </p:sp>
      <p:sp>
        <p:nvSpPr>
          <p:cNvPr id="6" name="Footer Placeholder 5">
            <a:extLst>
              <a:ext uri="{FF2B5EF4-FFF2-40B4-BE49-F238E27FC236}">
                <a16:creationId xmlns:a16="http://schemas.microsoft.com/office/drawing/2014/main" id="{868A287E-EED9-5A1B-7674-C39AA662A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58901-8CFE-06A9-056C-9B9AA1628854}"/>
              </a:ext>
            </a:extLst>
          </p:cNvPr>
          <p:cNvSpPr>
            <a:spLocks noGrp="1"/>
          </p:cNvSpPr>
          <p:nvPr>
            <p:ph type="sldNum" sz="quarter" idx="12"/>
          </p:nvPr>
        </p:nvSpPr>
        <p:spPr/>
        <p:txBody>
          <a:bodyPr/>
          <a:lstStyle/>
          <a:p>
            <a:fld id="{60B6EB0C-9B66-4B8B-8EAD-C82B57733AF0}" type="slidenum">
              <a:rPr lang="en-US" smtClean="0"/>
              <a:t>‹#›</a:t>
            </a:fld>
            <a:endParaRPr lang="en-US"/>
          </a:p>
        </p:txBody>
      </p:sp>
    </p:spTree>
    <p:extLst>
      <p:ext uri="{BB962C8B-B14F-4D97-AF65-F5344CB8AC3E}">
        <p14:creationId xmlns:p14="http://schemas.microsoft.com/office/powerpoint/2010/main" val="375895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AA9EC4-0184-2BF6-0CA8-6A6C91A60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DBB27-46F9-1B2F-3E7C-B1E9FD66E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8733B-D414-81E0-7837-B6AA3E380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A31D3-67DA-442B-985C-DA485A4189A6}" type="datetimeFigureOut">
              <a:rPr lang="en-US" smtClean="0"/>
              <a:t>1/4/2024</a:t>
            </a:fld>
            <a:endParaRPr lang="en-US"/>
          </a:p>
        </p:txBody>
      </p:sp>
      <p:sp>
        <p:nvSpPr>
          <p:cNvPr id="5" name="Footer Placeholder 4">
            <a:extLst>
              <a:ext uri="{FF2B5EF4-FFF2-40B4-BE49-F238E27FC236}">
                <a16:creationId xmlns:a16="http://schemas.microsoft.com/office/drawing/2014/main" id="{B1A2E241-448B-A5F6-7365-A0139F9589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0F7C51-02DA-543B-81CC-63C1C268A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6EB0C-9B66-4B8B-8EAD-C82B57733AF0}" type="slidenum">
              <a:rPr lang="en-US" smtClean="0"/>
              <a:t>‹#›</a:t>
            </a:fld>
            <a:endParaRPr lang="en-US"/>
          </a:p>
        </p:txBody>
      </p:sp>
    </p:spTree>
    <p:extLst>
      <p:ext uri="{BB962C8B-B14F-4D97-AF65-F5344CB8AC3E}">
        <p14:creationId xmlns:p14="http://schemas.microsoft.com/office/powerpoint/2010/main" val="163697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LEewS9XhrWM" TargetMode="External"/><Relationship Id="rId2" Type="http://schemas.openxmlformats.org/officeDocument/2006/relationships/hyperlink" Target="https://www.allaboutvision.com/visionsurgery/lasik.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0/04/Human_eyesight_two_children_and_ball_normal_vision.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upload.wikimedia.org/wikipedia/commons/6/68/Human_eyesight_two_children_and_ball_with_retinitis_pigmentosa_or_tunnel_vision.png" TargetMode="Externa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google.com/search?q=bill+nye+the+eye&amp;oq=bill+&amp;aqs=chrome.0.69i59j69i61j69i65j69i57j69i61j69i59.2113j0j7&amp;sourceid=chrome&amp;ie=UTF-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0rbCrJoTat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989C-3664-63DA-B7AC-0989432063B2}"/>
              </a:ext>
            </a:extLst>
          </p:cNvPr>
          <p:cNvSpPr>
            <a:spLocks noGrp="1"/>
          </p:cNvSpPr>
          <p:nvPr>
            <p:ph type="ctrTitle"/>
          </p:nvPr>
        </p:nvSpPr>
        <p:spPr/>
        <p:txBody>
          <a:bodyPr/>
          <a:lstStyle/>
          <a:p>
            <a:r>
              <a:rPr lang="en-US" dirty="0"/>
              <a:t>VISION</a:t>
            </a:r>
          </a:p>
        </p:txBody>
      </p:sp>
      <p:sp>
        <p:nvSpPr>
          <p:cNvPr id="3" name="Subtitle 2">
            <a:extLst>
              <a:ext uri="{FF2B5EF4-FFF2-40B4-BE49-F238E27FC236}">
                <a16:creationId xmlns:a16="http://schemas.microsoft.com/office/drawing/2014/main" id="{03B3FAC5-170F-E0F2-6C9B-A1FA46AC5E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869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49D3AE15-DC52-4544-AD35-395AB59C85BB}"/>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4339" name="Rectangle 2">
            <a:extLst>
              <a:ext uri="{FF2B5EF4-FFF2-40B4-BE49-F238E27FC236}">
                <a16:creationId xmlns:a16="http://schemas.microsoft.com/office/drawing/2014/main" id="{5C4DE273-AA2D-41DA-82E6-CC51F6EBB69A}"/>
              </a:ext>
            </a:extLst>
          </p:cNvPr>
          <p:cNvSpPr>
            <a:spLocks noGrp="1" noChangeArrowheads="1"/>
          </p:cNvSpPr>
          <p:nvPr>
            <p:ph type="title"/>
          </p:nvPr>
        </p:nvSpPr>
        <p:spPr>
          <a:xfrm>
            <a:off x="0" y="365125"/>
            <a:ext cx="11353800" cy="1325563"/>
          </a:xfrm>
        </p:spPr>
        <p:txBody>
          <a:bodyPr/>
          <a:lstStyle/>
          <a:p>
            <a:r>
              <a:rPr lang="en-CA" altLang="en-US" dirty="0"/>
              <a:t>The image that forms on the retina is </a:t>
            </a:r>
            <a:r>
              <a:rPr lang="en-CA" altLang="en-US" b="1" dirty="0"/>
              <a:t>inverted</a:t>
            </a:r>
            <a:r>
              <a:rPr lang="en-CA" altLang="en-US" dirty="0"/>
              <a:t>.</a:t>
            </a:r>
          </a:p>
        </p:txBody>
      </p:sp>
      <p:sp>
        <p:nvSpPr>
          <p:cNvPr id="14341" name="Text Box 6">
            <a:extLst>
              <a:ext uri="{FF2B5EF4-FFF2-40B4-BE49-F238E27FC236}">
                <a16:creationId xmlns:a16="http://schemas.microsoft.com/office/drawing/2014/main" id="{E558A968-1E60-44B9-A6B8-AA329A0C1C35}"/>
              </a:ext>
            </a:extLst>
          </p:cNvPr>
          <p:cNvSpPr txBox="1">
            <a:spLocks noChangeArrowheads="1"/>
          </p:cNvSpPr>
          <p:nvPr/>
        </p:nvSpPr>
        <p:spPr bwMode="auto">
          <a:xfrm>
            <a:off x="8472488" y="6096000"/>
            <a:ext cx="18907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204 - 205</a:t>
            </a:r>
            <a:endParaRPr lang="en-US" altLang="en-US">
              <a:latin typeface="Arial" panose="020B0604020202020204" pitchFamily="34" charset="0"/>
            </a:endParaRPr>
          </a:p>
        </p:txBody>
      </p:sp>
      <p:pic>
        <p:nvPicPr>
          <p:cNvPr id="14342" name="Picture 2" descr="Image result for image on retina">
            <a:extLst>
              <a:ext uri="{FF2B5EF4-FFF2-40B4-BE49-F238E27FC236}">
                <a16:creationId xmlns:a16="http://schemas.microsoft.com/office/drawing/2014/main" id="{EA77BCDD-F840-48C1-94CD-987A025A8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65" y="2334091"/>
            <a:ext cx="8716849" cy="438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9E66B97B-B822-44EB-8313-848452171543}"/>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6387" name="Rectangle 2">
            <a:extLst>
              <a:ext uri="{FF2B5EF4-FFF2-40B4-BE49-F238E27FC236}">
                <a16:creationId xmlns:a16="http://schemas.microsoft.com/office/drawing/2014/main" id="{51D895B7-A27A-42B3-9278-F83AF2E0990F}"/>
              </a:ext>
            </a:extLst>
          </p:cNvPr>
          <p:cNvSpPr>
            <a:spLocks noGrp="1" noChangeArrowheads="1"/>
          </p:cNvSpPr>
          <p:nvPr>
            <p:ph type="title"/>
          </p:nvPr>
        </p:nvSpPr>
        <p:spPr/>
        <p:txBody>
          <a:bodyPr/>
          <a:lstStyle/>
          <a:p>
            <a:pPr eaLnBrk="1" hangingPunct="1"/>
            <a:r>
              <a:rPr lang="en-US" altLang="en-US" dirty="0"/>
              <a:t>What’s a BLIND SPOT?</a:t>
            </a:r>
          </a:p>
        </p:txBody>
      </p:sp>
      <p:sp>
        <p:nvSpPr>
          <p:cNvPr id="16388" name="Rectangle 3">
            <a:extLst>
              <a:ext uri="{FF2B5EF4-FFF2-40B4-BE49-F238E27FC236}">
                <a16:creationId xmlns:a16="http://schemas.microsoft.com/office/drawing/2014/main" id="{E0D7F48C-8143-4D06-A4BE-BAFBEE438442}"/>
              </a:ext>
            </a:extLst>
          </p:cNvPr>
          <p:cNvSpPr>
            <a:spLocks noGrp="1" noChangeArrowheads="1"/>
          </p:cNvSpPr>
          <p:nvPr>
            <p:ph type="body" idx="1"/>
          </p:nvPr>
        </p:nvSpPr>
        <p:spPr>
          <a:xfrm>
            <a:off x="838200" y="1690688"/>
            <a:ext cx="11049000" cy="5554662"/>
          </a:xfrm>
        </p:spPr>
        <p:txBody>
          <a:bodyPr/>
          <a:lstStyle/>
          <a:p>
            <a:r>
              <a:rPr lang="en-CA" dirty="0">
                <a:solidFill>
                  <a:schemeClr val="accent1"/>
                </a:solidFill>
              </a:rPr>
              <a:t>where retina connects to optic nerve, </a:t>
            </a:r>
          </a:p>
          <a:p>
            <a:r>
              <a:rPr lang="en-CA" dirty="0">
                <a:solidFill>
                  <a:schemeClr val="accent1"/>
                </a:solidFill>
              </a:rPr>
              <a:t>no light-sensitive cells, so you can't see anything there</a:t>
            </a:r>
            <a:r>
              <a:rPr lang="en-CA" dirty="0"/>
              <a:t>. </a:t>
            </a:r>
            <a:endParaRPr lang="en-US" dirty="0"/>
          </a:p>
        </p:txBody>
      </p:sp>
      <p:sp>
        <p:nvSpPr>
          <p:cNvPr id="16389" name="Text Box 6">
            <a:extLst>
              <a:ext uri="{FF2B5EF4-FFF2-40B4-BE49-F238E27FC236}">
                <a16:creationId xmlns:a16="http://schemas.microsoft.com/office/drawing/2014/main" id="{4CDB08F9-90DE-45CF-944B-A594D49D93D4}"/>
              </a:ext>
            </a:extLst>
          </p:cNvPr>
          <p:cNvSpPr txBox="1">
            <a:spLocks noChangeArrowheads="1"/>
          </p:cNvSpPr>
          <p:nvPr/>
        </p:nvSpPr>
        <p:spPr bwMode="auto">
          <a:xfrm>
            <a:off x="8472488" y="6096000"/>
            <a:ext cx="18907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205</a:t>
            </a:r>
            <a:endParaRPr lang="en-US" altLang="en-US">
              <a:latin typeface="Arial" panose="020B0604020202020204" pitchFamily="34" charset="0"/>
            </a:endParaRPr>
          </a:p>
        </p:txBody>
      </p:sp>
      <p:pic>
        <p:nvPicPr>
          <p:cNvPr id="16390" name="Picture 2" descr="Image result for blind spot retina">
            <a:extLst>
              <a:ext uri="{FF2B5EF4-FFF2-40B4-BE49-F238E27FC236}">
                <a16:creationId xmlns:a16="http://schemas.microsoft.com/office/drawing/2014/main" id="{E249BC2D-D2DF-4829-B79F-752F033BB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731" y="3530600"/>
            <a:ext cx="5688012" cy="332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B3B69C5-83A1-44FC-B378-C59C684F1EF4}"/>
              </a:ext>
            </a:extLst>
          </p:cNvPr>
          <p:cNvSpPr>
            <a:spLocks noGrp="1" noChangeArrowheads="1"/>
          </p:cNvSpPr>
          <p:nvPr>
            <p:ph type="title"/>
          </p:nvPr>
        </p:nvSpPr>
        <p:spPr/>
        <p:txBody>
          <a:bodyPr>
            <a:normAutofit/>
          </a:bodyPr>
          <a:lstStyle/>
          <a:p>
            <a:r>
              <a:rPr lang="en-CA" altLang="en-US" dirty="0"/>
              <a:t>Locate your blind spot. See page 205 or at home: </a:t>
            </a:r>
          </a:p>
        </p:txBody>
      </p:sp>
      <p:sp>
        <p:nvSpPr>
          <p:cNvPr id="18435" name="Content Placeholder 2">
            <a:extLst>
              <a:ext uri="{FF2B5EF4-FFF2-40B4-BE49-F238E27FC236}">
                <a16:creationId xmlns:a16="http://schemas.microsoft.com/office/drawing/2014/main" id="{700BF6A3-D0DA-4B26-9F12-D32ACF6FE705}"/>
              </a:ext>
            </a:extLst>
          </p:cNvPr>
          <p:cNvSpPr>
            <a:spLocks noGrp="1" noChangeArrowheads="1"/>
          </p:cNvSpPr>
          <p:nvPr>
            <p:ph idx="1"/>
          </p:nvPr>
        </p:nvSpPr>
        <p:spPr>
          <a:xfrm>
            <a:off x="678543" y="1680482"/>
            <a:ext cx="10515600" cy="4351338"/>
          </a:xfrm>
        </p:spPr>
        <p:txBody>
          <a:bodyPr>
            <a:normAutofit fontScale="77500" lnSpcReduction="20000"/>
          </a:bodyPr>
          <a:lstStyle/>
          <a:p>
            <a:pPr marL="0" indent="0">
              <a:buNone/>
            </a:pPr>
            <a:endParaRPr lang="en-CA" altLang="en-US" dirty="0"/>
          </a:p>
          <a:p>
            <a:pPr marL="742950" indent="-742950">
              <a:buFont typeface="+mj-lt"/>
              <a:buAutoNum type="arabicPeriod"/>
            </a:pPr>
            <a:r>
              <a:rPr lang="en-US" dirty="0"/>
              <a:t>On a piece of paper, make a small dot with a black marker.</a:t>
            </a:r>
          </a:p>
          <a:p>
            <a:pPr marL="742950" indent="-742950">
              <a:buFont typeface="+mj-lt"/>
              <a:buAutoNum type="arabicPeriod"/>
            </a:pPr>
            <a:r>
              <a:rPr lang="en-US" dirty="0"/>
              <a:t>About 15 to 20 cm the right of the dot, make a small plus sign (+).</a:t>
            </a:r>
          </a:p>
          <a:p>
            <a:pPr marL="742950" indent="-742950">
              <a:buFont typeface="+mj-lt"/>
              <a:buAutoNum type="arabicPeriod"/>
            </a:pPr>
            <a:r>
              <a:rPr lang="en-US" dirty="0"/>
              <a:t>With your right eye closed, hold the paper about 50 cm away from you.</a:t>
            </a:r>
          </a:p>
          <a:p>
            <a:pPr marL="742950" indent="-742950">
              <a:buFont typeface="+mj-lt"/>
              <a:buAutoNum type="arabicPeriod"/>
            </a:pPr>
            <a:r>
              <a:rPr lang="en-US" dirty="0"/>
              <a:t>Focus on the plus sign with your left eye, and slowly bring the paper closer while still looking at the plus sign. </a:t>
            </a:r>
          </a:p>
          <a:p>
            <a:pPr marL="742950" indent="-742950">
              <a:buNone/>
            </a:pPr>
            <a:r>
              <a:rPr lang="en-US" dirty="0"/>
              <a:t>At some point, the dot will vanish from your sight. This is the blind spot of your retina. If you close your left eye and look at the dot with your right eye, and repeat the process, the plus sign should disappear in the blind spot of your other eye. </a:t>
            </a:r>
          </a:p>
          <a:p>
            <a:pPr marL="0" indent="0">
              <a:buNone/>
            </a:pPr>
            <a:endParaRPr lang="en-CA" altLang="en-US" dirty="0"/>
          </a:p>
          <a:p>
            <a:endParaRPr lang="en-CA" altLang="en-US" dirty="0"/>
          </a:p>
        </p:txBody>
      </p:sp>
      <p:sp>
        <p:nvSpPr>
          <p:cNvPr id="18436" name="Footer Placeholder 3">
            <a:extLst>
              <a:ext uri="{FF2B5EF4-FFF2-40B4-BE49-F238E27FC236}">
                <a16:creationId xmlns:a16="http://schemas.microsoft.com/office/drawing/2014/main" id="{04C0B4E5-8755-4F32-9C82-1B97C7E05030}"/>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CFCC-D7EF-4ACA-A5A4-EBFE4891C15C}"/>
              </a:ext>
            </a:extLst>
          </p:cNvPr>
          <p:cNvSpPr>
            <a:spLocks noGrp="1"/>
          </p:cNvSpPr>
          <p:nvPr>
            <p:ph type="title"/>
          </p:nvPr>
        </p:nvSpPr>
        <p:spPr/>
        <p:txBody>
          <a:bodyPr/>
          <a:lstStyle/>
          <a:p>
            <a:r>
              <a:rPr lang="en-CA" dirty="0"/>
              <a:t>What’s happening here?</a:t>
            </a:r>
          </a:p>
        </p:txBody>
      </p:sp>
      <p:sp>
        <p:nvSpPr>
          <p:cNvPr id="4" name="Footer Placeholder 3">
            <a:extLst>
              <a:ext uri="{FF2B5EF4-FFF2-40B4-BE49-F238E27FC236}">
                <a16:creationId xmlns:a16="http://schemas.microsoft.com/office/drawing/2014/main" id="{3C2FEA95-EB73-4F84-B4C5-393FC133FA14}"/>
              </a:ext>
            </a:extLst>
          </p:cNvPr>
          <p:cNvSpPr>
            <a:spLocks noGrp="1"/>
          </p:cNvSpPr>
          <p:nvPr>
            <p:ph type="ftr" sz="quarter" idx="11"/>
          </p:nvPr>
        </p:nvSpPr>
        <p:spPr/>
        <p:txBody>
          <a:bodyPr/>
          <a:lstStyle/>
          <a:p>
            <a:pPr>
              <a:defRPr/>
            </a:pPr>
            <a:r>
              <a:rPr lang="en-US" altLang="en-US"/>
              <a:t>(c) McGraw Hill Ryerson 2007</a:t>
            </a:r>
            <a:endParaRPr lang="en-US" altLang="en-US" sz="1400"/>
          </a:p>
        </p:txBody>
      </p:sp>
      <p:pic>
        <p:nvPicPr>
          <p:cNvPr id="2050" name="Picture 2" descr="Image result for cat eyes reflecting light">
            <a:extLst>
              <a:ext uri="{FF2B5EF4-FFF2-40B4-BE49-F238E27FC236}">
                <a16:creationId xmlns:a16="http://schemas.microsoft.com/office/drawing/2014/main" id="{40BF8A3C-5694-49A4-B09C-0DC91BA6DB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0562" y="1690688"/>
            <a:ext cx="8090876" cy="487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4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4402-3D77-4790-81FA-132F8BFE3FEC}"/>
              </a:ext>
            </a:extLst>
          </p:cNvPr>
          <p:cNvSpPr>
            <a:spLocks noGrp="1"/>
          </p:cNvSpPr>
          <p:nvPr>
            <p:ph type="title"/>
          </p:nvPr>
        </p:nvSpPr>
        <p:spPr/>
        <p:txBody>
          <a:bodyPr/>
          <a:lstStyle/>
          <a:p>
            <a:r>
              <a:rPr lang="en-CA" b="1" dirty="0"/>
              <a:t>Tapetum Lucidum</a:t>
            </a:r>
          </a:p>
        </p:txBody>
      </p:sp>
      <p:sp>
        <p:nvSpPr>
          <p:cNvPr id="3" name="Content Placeholder 2">
            <a:extLst>
              <a:ext uri="{FF2B5EF4-FFF2-40B4-BE49-F238E27FC236}">
                <a16:creationId xmlns:a16="http://schemas.microsoft.com/office/drawing/2014/main" id="{DE6E78AF-885F-4590-8C24-13CB9084E580}"/>
              </a:ext>
            </a:extLst>
          </p:cNvPr>
          <p:cNvSpPr>
            <a:spLocks noGrp="1"/>
          </p:cNvSpPr>
          <p:nvPr>
            <p:ph idx="1"/>
          </p:nvPr>
        </p:nvSpPr>
        <p:spPr>
          <a:xfrm>
            <a:off x="838200" y="1825625"/>
            <a:ext cx="7723909" cy="4667250"/>
          </a:xfrm>
        </p:spPr>
        <p:txBody>
          <a:bodyPr>
            <a:normAutofit lnSpcReduction="10000"/>
          </a:bodyPr>
          <a:lstStyle/>
          <a:p>
            <a:r>
              <a:rPr lang="en-CA" b="1" u="sng" dirty="0"/>
              <a:t>Tapetum Lucidum – </a:t>
            </a:r>
            <a:r>
              <a:rPr lang="en-CA" dirty="0"/>
              <a:t>is a reflective surface behind the retina, in some animals</a:t>
            </a:r>
          </a:p>
          <a:p>
            <a:r>
              <a:rPr lang="en-CA" dirty="0"/>
              <a:t>enhances ability to see in low light</a:t>
            </a:r>
          </a:p>
          <a:p>
            <a:r>
              <a:rPr lang="en-CA" dirty="0"/>
              <a:t>NOT in humans</a:t>
            </a:r>
          </a:p>
          <a:p>
            <a:r>
              <a:rPr lang="en-CA" sz="3000" i="1" dirty="0">
                <a:solidFill>
                  <a:schemeClr val="accent1"/>
                </a:solidFill>
              </a:rPr>
              <a:t>provides the light-sensitive cells in retina with a second opportunity for photon-photoreceptor stimulation.</a:t>
            </a:r>
          </a:p>
          <a:p>
            <a:r>
              <a:rPr lang="en-CA" sz="3000" dirty="0">
                <a:solidFill>
                  <a:schemeClr val="accent1"/>
                </a:solidFill>
              </a:rPr>
              <a:t>can be </a:t>
            </a:r>
            <a:r>
              <a:rPr lang="en-CA" sz="3000" b="1" dirty="0">
                <a:solidFill>
                  <a:schemeClr val="accent1"/>
                </a:solidFill>
              </a:rPr>
              <a:t>white</a:t>
            </a:r>
            <a:r>
              <a:rPr lang="en-CA" sz="3000" dirty="0">
                <a:solidFill>
                  <a:schemeClr val="accent1"/>
                </a:solidFill>
              </a:rPr>
              <a:t>, </a:t>
            </a:r>
            <a:r>
              <a:rPr lang="en-CA" sz="3000" b="1" dirty="0">
                <a:solidFill>
                  <a:schemeClr val="accent1"/>
                </a:solidFill>
              </a:rPr>
              <a:t>green</a:t>
            </a:r>
            <a:r>
              <a:rPr lang="en-CA" sz="3000" dirty="0">
                <a:solidFill>
                  <a:schemeClr val="accent1"/>
                </a:solidFill>
              </a:rPr>
              <a:t>, blue, </a:t>
            </a:r>
            <a:r>
              <a:rPr lang="en-CA" sz="3000" b="1" dirty="0">
                <a:solidFill>
                  <a:schemeClr val="accent1"/>
                </a:solidFill>
              </a:rPr>
              <a:t>yellow</a:t>
            </a:r>
            <a:r>
              <a:rPr lang="en-CA" sz="3000" dirty="0">
                <a:solidFill>
                  <a:schemeClr val="accent1"/>
                </a:solidFill>
              </a:rPr>
              <a:t>, orange or red.</a:t>
            </a:r>
          </a:p>
        </p:txBody>
      </p:sp>
      <p:pic>
        <p:nvPicPr>
          <p:cNvPr id="8194" name="Picture 2" descr="Image result for tapetum lucidum">
            <a:extLst>
              <a:ext uri="{FF2B5EF4-FFF2-40B4-BE49-F238E27FC236}">
                <a16:creationId xmlns:a16="http://schemas.microsoft.com/office/drawing/2014/main" id="{CAB0F256-88B0-4532-A19E-32D0D2F129E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76" b="9931"/>
          <a:stretch/>
        </p:blipFill>
        <p:spPr bwMode="auto">
          <a:xfrm>
            <a:off x="9709264" y="4329776"/>
            <a:ext cx="2482735" cy="241973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apetum lucidum">
            <a:extLst>
              <a:ext uri="{FF2B5EF4-FFF2-40B4-BE49-F238E27FC236}">
                <a16:creationId xmlns:a16="http://schemas.microsoft.com/office/drawing/2014/main" id="{C671B101-B23E-4F03-BD2A-30A7DDB51F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5" t="7164" r="9359" b="22253"/>
          <a:stretch/>
        </p:blipFill>
        <p:spPr bwMode="auto">
          <a:xfrm>
            <a:off x="8349412" y="1351344"/>
            <a:ext cx="3842588" cy="235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6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EDF3-DF6B-4DEF-A5BD-10537BB1EC29}"/>
              </a:ext>
            </a:extLst>
          </p:cNvPr>
          <p:cNvSpPr>
            <a:spLocks noGrp="1"/>
          </p:cNvSpPr>
          <p:nvPr>
            <p:ph type="title"/>
          </p:nvPr>
        </p:nvSpPr>
        <p:spPr/>
        <p:txBody>
          <a:bodyPr/>
          <a:lstStyle/>
          <a:p>
            <a:r>
              <a:rPr lang="en-CA" dirty="0"/>
              <a:t>Even in some spiders</a:t>
            </a:r>
          </a:p>
        </p:txBody>
      </p:sp>
      <p:pic>
        <p:nvPicPr>
          <p:cNvPr id="9218" name="Picture 2" descr="Image result for tapetum lucidum">
            <a:extLst>
              <a:ext uri="{FF2B5EF4-FFF2-40B4-BE49-F238E27FC236}">
                <a16:creationId xmlns:a16="http://schemas.microsoft.com/office/drawing/2014/main" id="{7D133223-3045-40F5-989D-3466085E53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6244"/>
          <a:stretch/>
        </p:blipFill>
        <p:spPr bwMode="auto">
          <a:xfrm>
            <a:off x="1693817" y="1690688"/>
            <a:ext cx="8804366" cy="477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2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25A2-DAD6-A8E5-F041-6B86599D636A}"/>
              </a:ext>
            </a:extLst>
          </p:cNvPr>
          <p:cNvSpPr>
            <a:spLocks noGrp="1"/>
          </p:cNvSpPr>
          <p:nvPr>
            <p:ph type="title"/>
          </p:nvPr>
        </p:nvSpPr>
        <p:spPr/>
        <p:txBody>
          <a:bodyPr/>
          <a:lstStyle/>
          <a:p>
            <a:r>
              <a:rPr lang="en-US" dirty="0"/>
              <a:t>HOW DO WE SEE COLOUR?</a:t>
            </a:r>
          </a:p>
        </p:txBody>
      </p:sp>
      <p:sp>
        <p:nvSpPr>
          <p:cNvPr id="3" name="Content Placeholder 2">
            <a:extLst>
              <a:ext uri="{FF2B5EF4-FFF2-40B4-BE49-F238E27FC236}">
                <a16:creationId xmlns:a16="http://schemas.microsoft.com/office/drawing/2014/main" id="{6994BA28-6A9A-AC53-8341-D285B24C757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945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a:extLst>
              <a:ext uri="{FF2B5EF4-FFF2-40B4-BE49-F238E27FC236}">
                <a16:creationId xmlns:a16="http://schemas.microsoft.com/office/drawing/2014/main" id="{18E5AA51-563D-44EA-BAE3-624C9F03CB66}"/>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22531" name="Rectangle 2">
            <a:extLst>
              <a:ext uri="{FF2B5EF4-FFF2-40B4-BE49-F238E27FC236}">
                <a16:creationId xmlns:a16="http://schemas.microsoft.com/office/drawing/2014/main" id="{78AFF2F2-A140-46A7-A543-329D45B75F17}"/>
              </a:ext>
            </a:extLst>
          </p:cNvPr>
          <p:cNvSpPr>
            <a:spLocks noGrp="1" noChangeArrowheads="1"/>
          </p:cNvSpPr>
          <p:nvPr>
            <p:ph type="title"/>
          </p:nvPr>
        </p:nvSpPr>
        <p:spPr>
          <a:xfrm>
            <a:off x="681319" y="76200"/>
            <a:ext cx="7070446" cy="1066800"/>
          </a:xfrm>
        </p:spPr>
        <p:txBody>
          <a:bodyPr>
            <a:normAutofit/>
          </a:bodyPr>
          <a:lstStyle/>
          <a:p>
            <a:pPr eaLnBrk="1" hangingPunct="1"/>
            <a:r>
              <a:rPr lang="en-US" altLang="en-US" b="1" dirty="0"/>
              <a:t>Rods and Cones</a:t>
            </a:r>
          </a:p>
        </p:txBody>
      </p:sp>
      <p:sp>
        <p:nvSpPr>
          <p:cNvPr id="22532" name="Rectangle 3">
            <a:extLst>
              <a:ext uri="{FF2B5EF4-FFF2-40B4-BE49-F238E27FC236}">
                <a16:creationId xmlns:a16="http://schemas.microsoft.com/office/drawing/2014/main" id="{1977DBB7-096D-4B6A-AC7F-B3D1265D8AE0}"/>
              </a:ext>
            </a:extLst>
          </p:cNvPr>
          <p:cNvSpPr>
            <a:spLocks noGrp="1" noChangeArrowheads="1"/>
          </p:cNvSpPr>
          <p:nvPr>
            <p:ph type="body" idx="1"/>
          </p:nvPr>
        </p:nvSpPr>
        <p:spPr>
          <a:xfrm>
            <a:off x="466166" y="1773238"/>
            <a:ext cx="4114800" cy="4895850"/>
          </a:xfrm>
        </p:spPr>
        <p:txBody>
          <a:bodyPr>
            <a:normAutofit/>
          </a:bodyPr>
          <a:lstStyle/>
          <a:p>
            <a:pPr marL="0" indent="0">
              <a:buNone/>
            </a:pPr>
            <a:r>
              <a:rPr lang="en-US" dirty="0">
                <a:solidFill>
                  <a:schemeClr val="accent1"/>
                </a:solidFill>
              </a:rPr>
              <a:t>There are specialized cells in </a:t>
            </a:r>
            <a:r>
              <a:rPr lang="en-US" i="1" dirty="0">
                <a:solidFill>
                  <a:schemeClr val="accent1"/>
                </a:solidFill>
              </a:rPr>
              <a:t>your retina </a:t>
            </a:r>
            <a:r>
              <a:rPr lang="en-US" dirty="0">
                <a:solidFill>
                  <a:schemeClr val="accent1"/>
                </a:solidFill>
              </a:rPr>
              <a:t>that absorb and detect light.</a:t>
            </a:r>
          </a:p>
          <a:p>
            <a:pPr marL="0" indent="0" eaLnBrk="1" hangingPunct="1">
              <a:buNone/>
            </a:pPr>
            <a:endParaRPr lang="en-CA" altLang="en-US" dirty="0"/>
          </a:p>
          <a:p>
            <a:pPr eaLnBrk="1" hangingPunct="1">
              <a:buFont typeface="Times" panose="02020603050405020304" pitchFamily="18" charset="0"/>
              <a:buNone/>
            </a:pPr>
            <a:endParaRPr lang="en-CA" altLang="en-US" dirty="0"/>
          </a:p>
        </p:txBody>
      </p:sp>
      <p:sp>
        <p:nvSpPr>
          <p:cNvPr id="22533" name="Text Box 4">
            <a:extLst>
              <a:ext uri="{FF2B5EF4-FFF2-40B4-BE49-F238E27FC236}">
                <a16:creationId xmlns:a16="http://schemas.microsoft.com/office/drawing/2014/main" id="{E01C9867-8762-45D4-A94A-46B62E784DA7}"/>
              </a:ext>
            </a:extLst>
          </p:cNvPr>
          <p:cNvSpPr txBox="1">
            <a:spLocks noChangeArrowheads="1"/>
          </p:cNvSpPr>
          <p:nvPr/>
        </p:nvSpPr>
        <p:spPr bwMode="auto">
          <a:xfrm>
            <a:off x="9144000" y="6096000"/>
            <a:ext cx="1295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 206</a:t>
            </a:r>
          </a:p>
        </p:txBody>
      </p:sp>
      <p:pic>
        <p:nvPicPr>
          <p:cNvPr id="22534" name="Picture 10">
            <a:extLst>
              <a:ext uri="{FF2B5EF4-FFF2-40B4-BE49-F238E27FC236}">
                <a16:creationId xmlns:a16="http://schemas.microsoft.com/office/drawing/2014/main" id="{0FA16B4B-B5D7-42F4-A2ED-22FBEEE45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862" y="76200"/>
            <a:ext cx="5385238" cy="696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Text Box 15">
            <a:extLst>
              <a:ext uri="{FF2B5EF4-FFF2-40B4-BE49-F238E27FC236}">
                <a16:creationId xmlns:a16="http://schemas.microsoft.com/office/drawing/2014/main" id="{29352D50-D8ED-4EC6-95A3-29FD2D0DF847}"/>
              </a:ext>
            </a:extLst>
          </p:cNvPr>
          <p:cNvSpPr txBox="1">
            <a:spLocks noChangeArrowheads="1"/>
          </p:cNvSpPr>
          <p:nvPr/>
        </p:nvSpPr>
        <p:spPr bwMode="auto">
          <a:xfrm>
            <a:off x="5811044" y="5484018"/>
            <a:ext cx="569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a:latin typeface="Arial" panose="020B0604020202020204" pitchFamily="34" charset="0"/>
              </a:rPr>
              <a:t>cone</a:t>
            </a:r>
          </a:p>
        </p:txBody>
      </p:sp>
      <p:sp>
        <p:nvSpPr>
          <p:cNvPr id="22538" name="Text Box 16">
            <a:extLst>
              <a:ext uri="{FF2B5EF4-FFF2-40B4-BE49-F238E27FC236}">
                <a16:creationId xmlns:a16="http://schemas.microsoft.com/office/drawing/2014/main" id="{63158555-3408-419B-BBA8-7593DB1AB0D3}"/>
              </a:ext>
            </a:extLst>
          </p:cNvPr>
          <p:cNvSpPr txBox="1">
            <a:spLocks noChangeArrowheads="1"/>
          </p:cNvSpPr>
          <p:nvPr/>
        </p:nvSpPr>
        <p:spPr bwMode="auto">
          <a:xfrm>
            <a:off x="5507476" y="4611687"/>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dirty="0">
                <a:latin typeface="Arial" panose="020B0604020202020204" pitchFamily="34" charset="0"/>
              </a:rPr>
              <a:t>rod</a:t>
            </a:r>
          </a:p>
        </p:txBody>
      </p:sp>
      <p:sp>
        <p:nvSpPr>
          <p:cNvPr id="22539" name="Text Box 17">
            <a:extLst>
              <a:ext uri="{FF2B5EF4-FFF2-40B4-BE49-F238E27FC236}">
                <a16:creationId xmlns:a16="http://schemas.microsoft.com/office/drawing/2014/main" id="{76C34096-F95D-45B0-85F7-1B3881DAEF6C}"/>
              </a:ext>
            </a:extLst>
          </p:cNvPr>
          <p:cNvSpPr txBox="1">
            <a:spLocks noChangeArrowheads="1"/>
          </p:cNvSpPr>
          <p:nvPr/>
        </p:nvSpPr>
        <p:spPr bwMode="auto">
          <a:xfrm>
            <a:off x="8012114" y="5486400"/>
            <a:ext cx="242728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a:solidFill>
                  <a:schemeClr val="tx2"/>
                </a:solidFill>
                <a:latin typeface="Arial" panose="020B0604020202020204" pitchFamily="34" charset="0"/>
              </a:rPr>
              <a:t>Electron micrograph of the retina.</a:t>
            </a:r>
            <a:r>
              <a:rPr lang="en-CA" altLang="en-US">
                <a:latin typeface="Arial" panose="020B0604020202020204" pitchFamily="34" charset="0"/>
              </a:rPr>
              <a:t> </a:t>
            </a:r>
          </a:p>
        </p:txBody>
      </p:sp>
    </p:spTree>
    <p:extLst>
      <p:ext uri="{BB962C8B-B14F-4D97-AF65-F5344CB8AC3E}">
        <p14:creationId xmlns:p14="http://schemas.microsoft.com/office/powerpoint/2010/main" val="227092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9451" y="1143001"/>
            <a:ext cx="10633970" cy="5206066"/>
          </a:xfrm>
        </p:spPr>
        <p:txBody>
          <a:bodyPr anchor="t">
            <a:noAutofit/>
          </a:bodyPr>
          <a:lstStyle/>
          <a:p>
            <a:pPr marL="21946" indent="0">
              <a:buNone/>
            </a:pPr>
            <a:r>
              <a:rPr lang="en-US" b="1" u="sng" dirty="0"/>
              <a:t>Rod Cells</a:t>
            </a:r>
          </a:p>
          <a:p>
            <a:pPr lvl="1"/>
            <a:r>
              <a:rPr lang="en-US" dirty="0"/>
              <a:t> </a:t>
            </a:r>
            <a:r>
              <a:rPr lang="en-CA" altLang="en-US" dirty="0"/>
              <a:t>cylinder-shaped cells that allow us to see images in shades of light and dark when the light is dim.</a:t>
            </a:r>
          </a:p>
          <a:p>
            <a:pPr lvl="1"/>
            <a:endParaRPr lang="en-CA" altLang="en-US" dirty="0"/>
          </a:p>
          <a:p>
            <a:pPr lvl="1"/>
            <a:endParaRPr lang="en-CA" altLang="en-US" dirty="0"/>
          </a:p>
          <a:p>
            <a:pPr lvl="1"/>
            <a:r>
              <a:rPr lang="en-US" sz="2800" dirty="0">
                <a:solidFill>
                  <a:schemeClr val="accent1"/>
                </a:solidFill>
              </a:rPr>
              <a:t>absorb green light particularly well.</a:t>
            </a:r>
          </a:p>
          <a:p>
            <a:pPr lvl="1"/>
            <a:r>
              <a:rPr lang="en-US" sz="2800" dirty="0">
                <a:solidFill>
                  <a:schemeClr val="accent1"/>
                </a:solidFill>
              </a:rPr>
              <a:t>Even though rod cells absorb </a:t>
            </a:r>
            <a:r>
              <a:rPr lang="en-US" sz="2800" dirty="0" err="1">
                <a:solidFill>
                  <a:schemeClr val="accent1"/>
                </a:solidFill>
              </a:rPr>
              <a:t>colour</a:t>
            </a:r>
            <a:r>
              <a:rPr lang="en-US" sz="2800" dirty="0">
                <a:solidFill>
                  <a:schemeClr val="accent1"/>
                </a:solidFill>
              </a:rPr>
              <a:t>, </a:t>
            </a:r>
            <a:r>
              <a:rPr lang="en-US" sz="2800" i="1" dirty="0">
                <a:solidFill>
                  <a:schemeClr val="accent1"/>
                </a:solidFill>
              </a:rPr>
              <a:t>our brains use rod cells to detect light and dark.</a:t>
            </a:r>
          </a:p>
          <a:p>
            <a:pPr lvl="1"/>
            <a:r>
              <a:rPr lang="en-US" sz="2800" dirty="0">
                <a:solidFill>
                  <a:schemeClr val="accent1"/>
                </a:solidFill>
              </a:rPr>
              <a:t>This is called our black and white vision system</a:t>
            </a:r>
          </a:p>
        </p:txBody>
      </p:sp>
      <p:sp>
        <p:nvSpPr>
          <p:cNvPr id="3" name="Title 2"/>
          <p:cNvSpPr>
            <a:spLocks noGrp="1"/>
          </p:cNvSpPr>
          <p:nvPr>
            <p:ph type="title"/>
          </p:nvPr>
        </p:nvSpPr>
        <p:spPr>
          <a:xfrm>
            <a:off x="1432560" y="228601"/>
            <a:ext cx="9052560" cy="914400"/>
          </a:xfrm>
        </p:spPr>
        <p:txBody>
          <a:bodyPr/>
          <a:lstStyle/>
          <a:p>
            <a:pPr algn="ctr"/>
            <a:r>
              <a:rPr lang="en-US" b="1" dirty="0"/>
              <a:t>BW &amp; </a:t>
            </a:r>
            <a:r>
              <a:rPr lang="en-US" b="1" dirty="0" err="1"/>
              <a:t>Colour</a:t>
            </a:r>
            <a:r>
              <a:rPr lang="en-US" b="1" dirty="0"/>
              <a:t> Vision</a:t>
            </a:r>
          </a:p>
        </p:txBody>
      </p:sp>
    </p:spTree>
    <p:extLst>
      <p:ext uri="{BB962C8B-B14F-4D97-AF65-F5344CB8AC3E}">
        <p14:creationId xmlns:p14="http://schemas.microsoft.com/office/powerpoint/2010/main" val="6924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9451" y="1143001"/>
            <a:ext cx="10033483" cy="5206066"/>
          </a:xfrm>
        </p:spPr>
        <p:txBody>
          <a:bodyPr anchor="t">
            <a:normAutofit/>
          </a:bodyPr>
          <a:lstStyle/>
          <a:p>
            <a:pPr marL="21946" indent="0">
              <a:buNone/>
            </a:pPr>
            <a:r>
              <a:rPr lang="en-US" b="1" u="sng" dirty="0"/>
              <a:t>Cone Cells</a:t>
            </a:r>
          </a:p>
          <a:p>
            <a:pPr lvl="1"/>
            <a:r>
              <a:rPr lang="en-CA" altLang="en-US" dirty="0"/>
              <a:t>cone-shaped cells </a:t>
            </a:r>
          </a:p>
          <a:p>
            <a:pPr lvl="1"/>
            <a:r>
              <a:rPr lang="en-CA" altLang="en-US" dirty="0"/>
              <a:t>Detect </a:t>
            </a:r>
            <a:r>
              <a:rPr lang="en-CA" altLang="en-US" b="1" u="sng" dirty="0"/>
              <a:t>colour</a:t>
            </a:r>
            <a:r>
              <a:rPr lang="en-CA" altLang="en-US" u="sng" dirty="0"/>
              <a:t> </a:t>
            </a:r>
            <a:r>
              <a:rPr lang="en-CA" altLang="en-US" dirty="0"/>
              <a:t>in </a:t>
            </a:r>
            <a:r>
              <a:rPr lang="en-CA" altLang="en-US" b="1" u="sng" dirty="0"/>
              <a:t>bright</a:t>
            </a:r>
            <a:r>
              <a:rPr lang="en-CA" altLang="en-US" dirty="0"/>
              <a:t> light</a:t>
            </a:r>
            <a:endParaRPr lang="en-US" b="1" i="1" dirty="0"/>
          </a:p>
          <a:p>
            <a:pPr lvl="1"/>
            <a:r>
              <a:rPr lang="en-US" dirty="0">
                <a:solidFill>
                  <a:schemeClr val="accent1"/>
                </a:solidFill>
              </a:rPr>
              <a:t>There are three types of cone cells that detect the colours red, green and blue.</a:t>
            </a:r>
          </a:p>
          <a:p>
            <a:pPr lvl="1"/>
            <a:r>
              <a:rPr lang="en-US" b="1" i="1" dirty="0">
                <a:solidFill>
                  <a:schemeClr val="accent1"/>
                </a:solidFill>
              </a:rPr>
              <a:t>These three colours are important because they are the primary colours of light</a:t>
            </a:r>
          </a:p>
          <a:p>
            <a:pPr marL="639166" indent="-617220">
              <a:buFont typeface="+mj-lt"/>
              <a:buAutoNum type="arabicPeriod"/>
            </a:pPr>
            <a:endParaRPr lang="en-US" sz="3360" dirty="0"/>
          </a:p>
        </p:txBody>
      </p:sp>
      <p:sp>
        <p:nvSpPr>
          <p:cNvPr id="3" name="Title 2"/>
          <p:cNvSpPr>
            <a:spLocks noGrp="1"/>
          </p:cNvSpPr>
          <p:nvPr>
            <p:ph type="title"/>
          </p:nvPr>
        </p:nvSpPr>
        <p:spPr>
          <a:xfrm>
            <a:off x="1432560" y="228601"/>
            <a:ext cx="9052560" cy="914400"/>
          </a:xfrm>
        </p:spPr>
        <p:txBody>
          <a:bodyPr/>
          <a:lstStyle/>
          <a:p>
            <a:pPr algn="ctr"/>
            <a:r>
              <a:rPr lang="en-US" b="1" dirty="0"/>
              <a:t>BW &amp; </a:t>
            </a:r>
            <a:r>
              <a:rPr lang="en-US" b="1" dirty="0" err="1"/>
              <a:t>Colour</a:t>
            </a:r>
            <a:r>
              <a:rPr lang="en-US" b="1" dirty="0"/>
              <a:t> Vision</a:t>
            </a:r>
          </a:p>
        </p:txBody>
      </p:sp>
    </p:spTree>
    <p:extLst>
      <p:ext uri="{BB962C8B-B14F-4D97-AF65-F5344CB8AC3E}">
        <p14:creationId xmlns:p14="http://schemas.microsoft.com/office/powerpoint/2010/main" val="82930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man Eye – Eye Diagram | Charts | Diagrams | Graphs | Human eye diagram,  Human eye, Diagram of the eye">
            <a:extLst>
              <a:ext uri="{FF2B5EF4-FFF2-40B4-BE49-F238E27FC236}">
                <a16:creationId xmlns:a16="http://schemas.microsoft.com/office/drawing/2014/main" id="{851ACC40-977B-42FB-A90F-FF552FC57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67"/>
          <a:stretch/>
        </p:blipFill>
        <p:spPr bwMode="auto">
          <a:xfrm>
            <a:off x="253724" y="617589"/>
            <a:ext cx="11938276" cy="624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8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0872" y="1143001"/>
            <a:ext cx="10033483" cy="5206066"/>
          </a:xfrm>
        </p:spPr>
        <p:txBody>
          <a:bodyPr anchor="t">
            <a:normAutofit/>
          </a:bodyPr>
          <a:lstStyle/>
          <a:p>
            <a:pPr marL="21946" indent="0">
              <a:buNone/>
            </a:pPr>
            <a:r>
              <a:rPr lang="en-US" b="1" u="sng" dirty="0"/>
              <a:t>Normal Vision</a:t>
            </a:r>
          </a:p>
          <a:p>
            <a:pPr lvl="1"/>
            <a:r>
              <a:rPr lang="en-US" dirty="0">
                <a:solidFill>
                  <a:schemeClr val="accent1"/>
                </a:solidFill>
              </a:rPr>
              <a:t>Most of the fine-focusing takes place in the lens</a:t>
            </a:r>
          </a:p>
          <a:p>
            <a:pPr lvl="1"/>
            <a:r>
              <a:rPr lang="en-US" b="1" i="1" dirty="0">
                <a:solidFill>
                  <a:schemeClr val="accent1"/>
                </a:solidFill>
              </a:rPr>
              <a:t>The lens is able to fine-tune the image by changing it shape</a:t>
            </a:r>
          </a:p>
          <a:p>
            <a:pPr lvl="1"/>
            <a:r>
              <a:rPr lang="en-US" dirty="0">
                <a:solidFill>
                  <a:schemeClr val="accent1"/>
                </a:solidFill>
              </a:rPr>
              <a:t>The lens is convex in shape and the light rays converge at the retina</a:t>
            </a:r>
          </a:p>
        </p:txBody>
      </p:sp>
      <p:sp>
        <p:nvSpPr>
          <p:cNvPr id="3" name="Title 2"/>
          <p:cNvSpPr>
            <a:spLocks noGrp="1"/>
          </p:cNvSpPr>
          <p:nvPr>
            <p:ph type="title"/>
          </p:nvPr>
        </p:nvSpPr>
        <p:spPr>
          <a:xfrm>
            <a:off x="969453" y="228601"/>
            <a:ext cx="10261675" cy="914400"/>
          </a:xfrm>
        </p:spPr>
        <p:txBody>
          <a:bodyPr/>
          <a:lstStyle/>
          <a:p>
            <a:pPr algn="ctr"/>
            <a:endParaRPr lang="en-US" b="1" dirty="0"/>
          </a:p>
        </p:txBody>
      </p:sp>
    </p:spTree>
    <p:extLst>
      <p:ext uri="{BB962C8B-B14F-4D97-AF65-F5344CB8AC3E}">
        <p14:creationId xmlns:p14="http://schemas.microsoft.com/office/powerpoint/2010/main" val="88404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FC6F2038-2650-4E93-BB87-DDAAB1A66EFC}"/>
              </a:ext>
            </a:extLst>
          </p:cNvPr>
          <p:cNvSpPr>
            <a:spLocks noGrp="1" noChangeArrowheads="1"/>
          </p:cNvSpPr>
          <p:nvPr>
            <p:ph type="title"/>
          </p:nvPr>
        </p:nvSpPr>
        <p:spPr>
          <a:xfrm>
            <a:off x="518234" y="365125"/>
            <a:ext cx="10835566" cy="1325563"/>
          </a:xfrm>
        </p:spPr>
        <p:txBody>
          <a:bodyPr/>
          <a:lstStyle/>
          <a:p>
            <a:r>
              <a:rPr lang="en-US" altLang="en-US" b="1" dirty="0"/>
              <a:t>Near-sighted vision (Myopia)</a:t>
            </a:r>
          </a:p>
        </p:txBody>
      </p:sp>
      <p:sp>
        <p:nvSpPr>
          <p:cNvPr id="24580" name="Text Box 5">
            <a:extLst>
              <a:ext uri="{FF2B5EF4-FFF2-40B4-BE49-F238E27FC236}">
                <a16:creationId xmlns:a16="http://schemas.microsoft.com/office/drawing/2014/main" id="{BC742D31-3ABD-455D-BC72-8896307467B0}"/>
              </a:ext>
            </a:extLst>
          </p:cNvPr>
          <p:cNvSpPr txBox="1">
            <a:spLocks noChangeArrowheads="1"/>
          </p:cNvSpPr>
          <p:nvPr/>
        </p:nvSpPr>
        <p:spPr bwMode="auto">
          <a:xfrm>
            <a:off x="8472488" y="6096000"/>
            <a:ext cx="18907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208 - 209</a:t>
            </a:r>
            <a:endParaRPr lang="en-US" altLang="en-US">
              <a:latin typeface="Arial" panose="020B0604020202020204" pitchFamily="34" charset="0"/>
            </a:endParaRPr>
          </a:p>
        </p:txBody>
      </p:sp>
      <p:sp>
        <p:nvSpPr>
          <p:cNvPr id="24581" name="Rectangle 3">
            <a:extLst>
              <a:ext uri="{FF2B5EF4-FFF2-40B4-BE49-F238E27FC236}">
                <a16:creationId xmlns:a16="http://schemas.microsoft.com/office/drawing/2014/main" id="{E053712C-62C8-4896-A7CB-642431969E80}"/>
              </a:ext>
            </a:extLst>
          </p:cNvPr>
          <p:cNvSpPr>
            <a:spLocks noGrp="1" noChangeArrowheads="1"/>
          </p:cNvSpPr>
          <p:nvPr>
            <p:ph type="body" idx="1"/>
          </p:nvPr>
        </p:nvSpPr>
        <p:spPr>
          <a:xfrm>
            <a:off x="1114697" y="1874837"/>
            <a:ext cx="9981672" cy="5344109"/>
          </a:xfrm>
        </p:spPr>
        <p:txBody>
          <a:bodyPr>
            <a:normAutofit/>
          </a:bodyPr>
          <a:lstStyle/>
          <a:p>
            <a:pPr eaLnBrk="1" hangingPunct="1">
              <a:lnSpc>
                <a:spcPct val="90000"/>
              </a:lnSpc>
            </a:pPr>
            <a:r>
              <a:rPr lang="en-US" altLang="en-US" dirty="0"/>
              <a:t>Can not clearly focus on </a:t>
            </a:r>
            <a:r>
              <a:rPr lang="en-US" altLang="en-US" b="1" u="sng" dirty="0"/>
              <a:t>distant objects</a:t>
            </a:r>
            <a:r>
              <a:rPr lang="en-US" altLang="en-US" u="sng" dirty="0"/>
              <a:t>.</a:t>
            </a:r>
          </a:p>
          <a:p>
            <a:pPr eaLnBrk="1" hangingPunct="1">
              <a:lnSpc>
                <a:spcPct val="90000"/>
              </a:lnSpc>
            </a:pPr>
            <a:r>
              <a:rPr lang="en-US" altLang="en-US" dirty="0"/>
              <a:t>Occurs because light rays converge </a:t>
            </a:r>
            <a:r>
              <a:rPr lang="en-US" altLang="en-US" b="1" u="sng" dirty="0"/>
              <a:t>before the retina</a:t>
            </a:r>
          </a:p>
          <a:p>
            <a:pPr eaLnBrk="1" hangingPunct="1">
              <a:lnSpc>
                <a:spcPct val="90000"/>
              </a:lnSpc>
            </a:pPr>
            <a:r>
              <a:rPr lang="en-US" altLang="en-US" dirty="0">
                <a:solidFill>
                  <a:srgbClr val="FF0000"/>
                </a:solidFill>
              </a:rPr>
              <a:t>What lens would correct this?</a:t>
            </a:r>
          </a:p>
          <a:p>
            <a:pPr eaLnBrk="1" hangingPunct="1">
              <a:lnSpc>
                <a:spcPct val="90000"/>
              </a:lnSpc>
            </a:pPr>
            <a:r>
              <a:rPr lang="en-US" altLang="en-US" dirty="0">
                <a:solidFill>
                  <a:srgbClr val="FF0000"/>
                </a:solidFill>
              </a:rPr>
              <a:t>Eye has longer shape than normal </a:t>
            </a:r>
          </a:p>
        </p:txBody>
      </p:sp>
      <p:pic>
        <p:nvPicPr>
          <p:cNvPr id="24582" name="Picture 9">
            <a:extLst>
              <a:ext uri="{FF2B5EF4-FFF2-40B4-BE49-F238E27FC236}">
                <a16:creationId xmlns:a16="http://schemas.microsoft.com/office/drawing/2014/main" id="{CDEC109C-35A2-4777-A85F-6F0609AC4F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5581" b="38380"/>
          <a:stretch/>
        </p:blipFill>
        <p:spPr bwMode="auto">
          <a:xfrm>
            <a:off x="7710143" y="3902375"/>
            <a:ext cx="4188101"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28 at 9.4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21341"/>
            <a:ext cx="10972800" cy="5201816"/>
          </a:xfrm>
          <a:prstGeom prst="rect">
            <a:avLst/>
          </a:prstGeom>
        </p:spPr>
      </p:pic>
    </p:spTree>
    <p:extLst>
      <p:ext uri="{BB962C8B-B14F-4D97-AF65-F5344CB8AC3E}">
        <p14:creationId xmlns:p14="http://schemas.microsoft.com/office/powerpoint/2010/main" val="2985395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5B34DE5-2635-46DC-861A-3640A1448844}"/>
              </a:ext>
            </a:extLst>
          </p:cNvPr>
          <p:cNvSpPr>
            <a:spLocks noGrp="1" noChangeArrowheads="1"/>
          </p:cNvSpPr>
          <p:nvPr>
            <p:ph type="title"/>
          </p:nvPr>
        </p:nvSpPr>
        <p:spPr/>
        <p:txBody>
          <a:bodyPr/>
          <a:lstStyle/>
          <a:p>
            <a:r>
              <a:rPr lang="en-US" altLang="en-US" b="1" dirty="0"/>
              <a:t>Far-sighted vision (Hyperopia)</a:t>
            </a:r>
          </a:p>
        </p:txBody>
      </p:sp>
      <p:sp>
        <p:nvSpPr>
          <p:cNvPr id="26628" name="Text Box 3">
            <a:extLst>
              <a:ext uri="{FF2B5EF4-FFF2-40B4-BE49-F238E27FC236}">
                <a16:creationId xmlns:a16="http://schemas.microsoft.com/office/drawing/2014/main" id="{A58BCD6C-6B65-473F-ADF3-59E0659F79DE}"/>
              </a:ext>
            </a:extLst>
          </p:cNvPr>
          <p:cNvSpPr txBox="1">
            <a:spLocks noChangeArrowheads="1"/>
          </p:cNvSpPr>
          <p:nvPr/>
        </p:nvSpPr>
        <p:spPr bwMode="auto">
          <a:xfrm>
            <a:off x="8472488" y="6096000"/>
            <a:ext cx="18907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208 - 209</a:t>
            </a:r>
            <a:endParaRPr lang="en-US" altLang="en-US">
              <a:latin typeface="Arial" panose="020B0604020202020204" pitchFamily="34" charset="0"/>
            </a:endParaRPr>
          </a:p>
        </p:txBody>
      </p:sp>
      <p:sp>
        <p:nvSpPr>
          <p:cNvPr id="26629" name="Rectangle 4">
            <a:extLst>
              <a:ext uri="{FF2B5EF4-FFF2-40B4-BE49-F238E27FC236}">
                <a16:creationId xmlns:a16="http://schemas.microsoft.com/office/drawing/2014/main" id="{F2B6D80B-54CA-4876-AE68-C4D5F3B9641D}"/>
              </a:ext>
            </a:extLst>
          </p:cNvPr>
          <p:cNvSpPr>
            <a:spLocks noGrp="1" noChangeArrowheads="1"/>
          </p:cNvSpPr>
          <p:nvPr>
            <p:ph type="body" idx="1"/>
          </p:nvPr>
        </p:nvSpPr>
        <p:spPr>
          <a:xfrm>
            <a:off x="838200" y="1828800"/>
            <a:ext cx="5899484" cy="4527550"/>
          </a:xfrm>
        </p:spPr>
        <p:txBody>
          <a:bodyPr>
            <a:normAutofit/>
          </a:bodyPr>
          <a:lstStyle/>
          <a:p>
            <a:pPr eaLnBrk="1" hangingPunct="1"/>
            <a:r>
              <a:rPr lang="en-US" altLang="en-US" dirty="0"/>
              <a:t>Can not clearly focus on </a:t>
            </a:r>
            <a:r>
              <a:rPr lang="en-US" altLang="en-US" b="1" u="sng" dirty="0"/>
              <a:t>nearby</a:t>
            </a:r>
            <a:r>
              <a:rPr lang="en-US" altLang="en-US" dirty="0"/>
              <a:t> objects.</a:t>
            </a:r>
          </a:p>
          <a:p>
            <a:pPr eaLnBrk="1" hangingPunct="1"/>
            <a:r>
              <a:rPr lang="en-US" altLang="en-US" dirty="0"/>
              <a:t>Occurs because the lens converges the light rays to form an image </a:t>
            </a:r>
            <a:r>
              <a:rPr lang="en-US" altLang="en-US" b="1" u="sng" dirty="0"/>
              <a:t>behind</a:t>
            </a:r>
            <a:r>
              <a:rPr lang="en-US" altLang="en-US" b="1" dirty="0"/>
              <a:t> the retina</a:t>
            </a:r>
            <a:r>
              <a:rPr lang="en-US" altLang="en-US" dirty="0"/>
              <a:t>.</a:t>
            </a:r>
          </a:p>
          <a:p>
            <a:pPr eaLnBrk="1" hangingPunct="1"/>
            <a:r>
              <a:rPr lang="en-US" altLang="en-US" dirty="0">
                <a:solidFill>
                  <a:srgbClr val="FF0000"/>
                </a:solidFill>
              </a:rPr>
              <a:t>What lens would correct this? </a:t>
            </a:r>
          </a:p>
        </p:txBody>
      </p:sp>
      <p:pic>
        <p:nvPicPr>
          <p:cNvPr id="26630" name="Picture 6">
            <a:extLst>
              <a:ext uri="{FF2B5EF4-FFF2-40B4-BE49-F238E27FC236}">
                <a16:creationId xmlns:a16="http://schemas.microsoft.com/office/drawing/2014/main" id="{00A69903-1001-4C2C-84CF-C52E1C2401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074"/>
          <a:stretch/>
        </p:blipFill>
        <p:spPr bwMode="auto">
          <a:xfrm>
            <a:off x="7208838" y="2115851"/>
            <a:ext cx="4983162" cy="460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28 at 9.46.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8927"/>
            <a:ext cx="10972800" cy="4900188"/>
          </a:xfrm>
          <a:prstGeom prst="rect">
            <a:avLst/>
          </a:prstGeom>
        </p:spPr>
      </p:pic>
    </p:spTree>
    <p:extLst>
      <p:ext uri="{BB962C8B-B14F-4D97-AF65-F5344CB8AC3E}">
        <p14:creationId xmlns:p14="http://schemas.microsoft.com/office/powerpoint/2010/main" val="2977693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6BB0EEFC-20B3-4481-B85A-791DDA3B88FA}"/>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28675" name="Rectangle 2">
            <a:extLst>
              <a:ext uri="{FF2B5EF4-FFF2-40B4-BE49-F238E27FC236}">
                <a16:creationId xmlns:a16="http://schemas.microsoft.com/office/drawing/2014/main" id="{1F91306E-1391-4D27-AC4B-0CE46B893113}"/>
              </a:ext>
            </a:extLst>
          </p:cNvPr>
          <p:cNvSpPr>
            <a:spLocks noGrp="1" noChangeArrowheads="1"/>
          </p:cNvSpPr>
          <p:nvPr>
            <p:ph type="title"/>
          </p:nvPr>
        </p:nvSpPr>
        <p:spPr/>
        <p:txBody>
          <a:bodyPr/>
          <a:lstStyle/>
          <a:p>
            <a:r>
              <a:rPr lang="en-US" altLang="en-US" b="1" dirty="0"/>
              <a:t>Astigmatism</a:t>
            </a:r>
          </a:p>
        </p:txBody>
      </p:sp>
      <p:sp>
        <p:nvSpPr>
          <p:cNvPr id="28676" name="Text Box 3">
            <a:extLst>
              <a:ext uri="{FF2B5EF4-FFF2-40B4-BE49-F238E27FC236}">
                <a16:creationId xmlns:a16="http://schemas.microsoft.com/office/drawing/2014/main" id="{C300285E-303A-4576-9B96-ABD26827C596}"/>
              </a:ext>
            </a:extLst>
          </p:cNvPr>
          <p:cNvSpPr txBox="1">
            <a:spLocks noChangeArrowheads="1"/>
          </p:cNvSpPr>
          <p:nvPr/>
        </p:nvSpPr>
        <p:spPr bwMode="auto">
          <a:xfrm>
            <a:off x="8472488" y="6096000"/>
            <a:ext cx="18907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208 - 209</a:t>
            </a:r>
            <a:endParaRPr lang="en-US" altLang="en-US">
              <a:latin typeface="Arial" panose="020B0604020202020204" pitchFamily="34" charset="0"/>
            </a:endParaRPr>
          </a:p>
        </p:txBody>
      </p:sp>
      <p:sp>
        <p:nvSpPr>
          <p:cNvPr id="28677" name="Rectangle 4">
            <a:extLst>
              <a:ext uri="{FF2B5EF4-FFF2-40B4-BE49-F238E27FC236}">
                <a16:creationId xmlns:a16="http://schemas.microsoft.com/office/drawing/2014/main" id="{C7F0784A-FA96-4A0D-9FAD-DA107D1C8E4B}"/>
              </a:ext>
            </a:extLst>
          </p:cNvPr>
          <p:cNvSpPr>
            <a:spLocks noGrp="1" noChangeArrowheads="1"/>
          </p:cNvSpPr>
          <p:nvPr>
            <p:ph type="body" idx="1"/>
          </p:nvPr>
        </p:nvSpPr>
        <p:spPr>
          <a:xfrm>
            <a:off x="968187" y="1874838"/>
            <a:ext cx="5735805" cy="3992562"/>
          </a:xfrm>
        </p:spPr>
        <p:txBody>
          <a:bodyPr>
            <a:normAutofit lnSpcReduction="10000"/>
          </a:bodyPr>
          <a:lstStyle/>
          <a:p>
            <a:pPr eaLnBrk="1" hangingPunct="1"/>
            <a:r>
              <a:rPr lang="en-US" altLang="en-US" dirty="0"/>
              <a:t>Blurred vision due to an </a:t>
            </a:r>
            <a:r>
              <a:rPr lang="en-US" altLang="en-US" b="1" u="sng" dirty="0"/>
              <a:t>irregular</a:t>
            </a:r>
            <a:r>
              <a:rPr lang="en-US" altLang="en-US" b="1" dirty="0"/>
              <a:t> </a:t>
            </a:r>
            <a:r>
              <a:rPr lang="en-US" altLang="en-US" dirty="0"/>
              <a:t>shaped cornea.</a:t>
            </a:r>
          </a:p>
          <a:p>
            <a:pPr eaLnBrk="1" hangingPunct="1"/>
            <a:r>
              <a:rPr lang="en-US" altLang="en-US" dirty="0"/>
              <a:t>Causes the image to focus on </a:t>
            </a:r>
            <a:r>
              <a:rPr lang="en-US" altLang="en-US" b="1" u="sng" dirty="0"/>
              <a:t>more than one </a:t>
            </a:r>
            <a:r>
              <a:rPr lang="en-US" altLang="en-US" dirty="0"/>
              <a:t>point on the retina.</a:t>
            </a:r>
          </a:p>
          <a:p>
            <a:pPr eaLnBrk="1" hangingPunct="1"/>
            <a:r>
              <a:rPr lang="en-US" altLang="en-US" dirty="0"/>
              <a:t>Corrected by using </a:t>
            </a:r>
            <a:r>
              <a:rPr lang="en-US" altLang="en-US" b="1" dirty="0"/>
              <a:t>eyeglasses</a:t>
            </a:r>
            <a:r>
              <a:rPr lang="en-US" altLang="en-US" dirty="0"/>
              <a:t>, </a:t>
            </a:r>
            <a:r>
              <a:rPr lang="en-US" altLang="en-US" b="1" dirty="0"/>
              <a:t>contact lenses, or laser surgery.</a:t>
            </a:r>
          </a:p>
          <a:p>
            <a:pPr eaLnBrk="1" hangingPunct="1"/>
            <a:endParaRPr lang="en-US" altLang="en-US" b="1" dirty="0"/>
          </a:p>
        </p:txBody>
      </p:sp>
      <p:pic>
        <p:nvPicPr>
          <p:cNvPr id="3076" name="Picture 4" descr="Image result for astigmat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993" y="1337365"/>
            <a:ext cx="5372307" cy="5372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a:t>(c) McGraw Hill Ryerson 2007</a:t>
            </a:r>
            <a:endParaRPr lang="en-US" altLang="en-US" sz="1400"/>
          </a:p>
        </p:txBody>
      </p:sp>
      <p:pic>
        <p:nvPicPr>
          <p:cNvPr id="4098" name="Picture 2" descr="Image result for astigmatis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36525"/>
            <a:ext cx="9243691" cy="680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71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Damaged Cornea</a:t>
            </a:r>
          </a:p>
        </p:txBody>
      </p:sp>
      <p:sp>
        <p:nvSpPr>
          <p:cNvPr id="3" name="Content Placeholder 2"/>
          <p:cNvSpPr>
            <a:spLocks noGrp="1"/>
          </p:cNvSpPr>
          <p:nvPr>
            <p:ph idx="1"/>
          </p:nvPr>
        </p:nvSpPr>
        <p:spPr/>
        <p:txBody>
          <a:bodyPr/>
          <a:lstStyle/>
          <a:p>
            <a:r>
              <a:rPr lang="en-US" dirty="0"/>
              <a:t>Cornea Transplant</a:t>
            </a:r>
          </a:p>
          <a:p>
            <a:endParaRPr lang="en-US" dirty="0"/>
          </a:p>
        </p:txBody>
      </p:sp>
      <p:pic>
        <p:nvPicPr>
          <p:cNvPr id="4" name="Picture 3" descr="Image result for why cornea transplant image"/>
          <p:cNvPicPr/>
          <p:nvPr/>
        </p:nvPicPr>
        <p:blipFill>
          <a:blip r:embed="rId2"/>
          <a:srcRect/>
          <a:stretch>
            <a:fillRect/>
          </a:stretch>
        </p:blipFill>
        <p:spPr bwMode="auto">
          <a:xfrm>
            <a:off x="1910542" y="2583092"/>
            <a:ext cx="7549342" cy="35433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0C2C-055B-477A-A61A-D691177D1134}"/>
              </a:ext>
            </a:extLst>
          </p:cNvPr>
          <p:cNvSpPr>
            <a:spLocks noGrp="1"/>
          </p:cNvSpPr>
          <p:nvPr>
            <p:ph type="title"/>
          </p:nvPr>
        </p:nvSpPr>
        <p:spPr/>
        <p:txBody>
          <a:bodyPr/>
          <a:lstStyle/>
          <a:p>
            <a:r>
              <a:rPr lang="en-GB" dirty="0"/>
              <a:t>Cataracts – clouding of the lens</a:t>
            </a:r>
          </a:p>
        </p:txBody>
      </p:sp>
      <p:sp>
        <p:nvSpPr>
          <p:cNvPr id="3" name="Content Placeholder 2">
            <a:extLst>
              <a:ext uri="{FF2B5EF4-FFF2-40B4-BE49-F238E27FC236}">
                <a16:creationId xmlns:a16="http://schemas.microsoft.com/office/drawing/2014/main" id="{03146ECE-C814-4495-8FB0-82D5FE437847}"/>
              </a:ext>
            </a:extLst>
          </p:cNvPr>
          <p:cNvSpPr>
            <a:spLocks noGrp="1"/>
          </p:cNvSpPr>
          <p:nvPr>
            <p:ph idx="1"/>
          </p:nvPr>
        </p:nvSpPr>
        <p:spPr>
          <a:xfrm>
            <a:off x="573741" y="1844823"/>
            <a:ext cx="5810291" cy="4876651"/>
          </a:xfrm>
        </p:spPr>
        <p:txBody>
          <a:bodyPr>
            <a:normAutofit/>
          </a:bodyPr>
          <a:lstStyle/>
          <a:p>
            <a:r>
              <a:rPr lang="en-GB" dirty="0"/>
              <a:t>Cataract surgery: remove the cloudy lenses and insert artificial one. </a:t>
            </a:r>
          </a:p>
          <a:p>
            <a:r>
              <a:rPr lang="en-GB" dirty="0">
                <a:solidFill>
                  <a:schemeClr val="accent1"/>
                </a:solidFill>
              </a:rPr>
              <a:t>Artificial lenses cannot change shape like natural lenses so the eye can only focus on distant objects – you’ll need reading glasses.</a:t>
            </a:r>
            <a:endParaRPr lang="en-GB" dirty="0"/>
          </a:p>
        </p:txBody>
      </p:sp>
      <p:sp>
        <p:nvSpPr>
          <p:cNvPr id="4" name="Footer Placeholder 3">
            <a:extLst>
              <a:ext uri="{FF2B5EF4-FFF2-40B4-BE49-F238E27FC236}">
                <a16:creationId xmlns:a16="http://schemas.microsoft.com/office/drawing/2014/main" id="{A7F32BD2-77BA-4DD6-96E1-A5B76BFE16EC}"/>
              </a:ext>
            </a:extLst>
          </p:cNvPr>
          <p:cNvSpPr>
            <a:spLocks noGrp="1"/>
          </p:cNvSpPr>
          <p:nvPr>
            <p:ph type="ftr" sz="quarter" idx="11"/>
          </p:nvPr>
        </p:nvSpPr>
        <p:spPr/>
        <p:txBody>
          <a:bodyPr/>
          <a:lstStyle/>
          <a:p>
            <a:pPr>
              <a:defRPr/>
            </a:pPr>
            <a:r>
              <a:rPr lang="en-US" altLang="en-US"/>
              <a:t>(c) McGraw Hill Ryerson 2007</a:t>
            </a:r>
            <a:endParaRPr lang="en-US" altLang="en-US" sz="1400"/>
          </a:p>
        </p:txBody>
      </p:sp>
      <p:pic>
        <p:nvPicPr>
          <p:cNvPr id="1026" name="Picture 2" descr="Image result for catar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240" y="1690688"/>
            <a:ext cx="5497918" cy="277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259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cataract surgery">
            <a:extLst>
              <a:ext uri="{FF2B5EF4-FFF2-40B4-BE49-F238E27FC236}">
                <a16:creationId xmlns:a16="http://schemas.microsoft.com/office/drawing/2014/main" id="{B3BEF66E-9FD4-4F92-832F-AEF0E8108D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34715" y="0"/>
            <a:ext cx="8879305" cy="644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60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a:extLst>
              <a:ext uri="{FF2B5EF4-FFF2-40B4-BE49-F238E27FC236}">
                <a16:creationId xmlns:a16="http://schemas.microsoft.com/office/drawing/2014/main" id="{352F60A2-E504-4A73-BBCF-7900FCB7D559}"/>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1363" indent="-284163">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1413" indent="-227013">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598613" indent="-227013">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5813" indent="-227013">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3013" indent="-22701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0213" indent="-22701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7413" indent="-22701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4613" indent="-22701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4099" name="Rectangle 5">
            <a:extLst>
              <a:ext uri="{FF2B5EF4-FFF2-40B4-BE49-F238E27FC236}">
                <a16:creationId xmlns:a16="http://schemas.microsoft.com/office/drawing/2014/main" id="{D802A5B2-82F5-487E-947A-FC9F53D77BD2}"/>
              </a:ext>
            </a:extLst>
          </p:cNvPr>
          <p:cNvSpPr>
            <a:spLocks noGrp="1" noChangeArrowheads="1"/>
          </p:cNvSpPr>
          <p:nvPr>
            <p:ph type="title"/>
          </p:nvPr>
        </p:nvSpPr>
        <p:spPr>
          <a:xfrm>
            <a:off x="360608" y="365125"/>
            <a:ext cx="10993192" cy="1325563"/>
          </a:xfrm>
        </p:spPr>
        <p:txBody>
          <a:bodyPr/>
          <a:lstStyle/>
          <a:p>
            <a:pPr marL="744538" indent="-684213"/>
            <a:r>
              <a:rPr lang="en-CA" altLang="en-US" b="1" dirty="0"/>
              <a:t>Parts of the Eye</a:t>
            </a:r>
            <a:endParaRPr lang="en-US" altLang="en-US" dirty="0"/>
          </a:p>
        </p:txBody>
      </p:sp>
      <p:sp>
        <p:nvSpPr>
          <p:cNvPr id="4100" name="Rectangle 8">
            <a:extLst>
              <a:ext uri="{FF2B5EF4-FFF2-40B4-BE49-F238E27FC236}">
                <a16:creationId xmlns:a16="http://schemas.microsoft.com/office/drawing/2014/main" id="{7F2743B0-08E3-4765-91D1-6F7F31E797C9}"/>
              </a:ext>
            </a:extLst>
          </p:cNvPr>
          <p:cNvSpPr>
            <a:spLocks noGrp="1" noChangeArrowheads="1"/>
          </p:cNvSpPr>
          <p:nvPr>
            <p:ph type="body" idx="1"/>
          </p:nvPr>
        </p:nvSpPr>
        <p:spPr>
          <a:xfrm>
            <a:off x="360607" y="2091134"/>
            <a:ext cx="11417736" cy="4577953"/>
          </a:xfrm>
        </p:spPr>
        <p:txBody>
          <a:bodyPr>
            <a:normAutofit/>
          </a:bodyPr>
          <a:lstStyle/>
          <a:p>
            <a:pPr eaLnBrk="1" hangingPunct="1">
              <a:lnSpc>
                <a:spcPct val="90000"/>
              </a:lnSpc>
            </a:pPr>
            <a:endParaRPr lang="en-US" altLang="en-US" dirty="0"/>
          </a:p>
          <a:p>
            <a:r>
              <a:rPr lang="en-US" altLang="en-US" b="1" u="sng" dirty="0"/>
              <a:t>Pupil</a:t>
            </a:r>
            <a:r>
              <a:rPr lang="en-US" altLang="en-US" b="1" dirty="0"/>
              <a:t> –</a:t>
            </a:r>
            <a:r>
              <a:rPr lang="en-US" altLang="en-US" dirty="0"/>
              <a:t> opening where light comes in.</a:t>
            </a:r>
          </a:p>
          <a:p>
            <a:pPr eaLnBrk="1" hangingPunct="1">
              <a:lnSpc>
                <a:spcPct val="90000"/>
              </a:lnSpc>
            </a:pPr>
            <a:r>
              <a:rPr lang="en-US" altLang="en-US" b="1" u="sng" dirty="0"/>
              <a:t>Iris</a:t>
            </a:r>
            <a:r>
              <a:rPr lang="en-US" altLang="en-US" b="1" dirty="0"/>
              <a:t> - </a:t>
            </a:r>
            <a:r>
              <a:rPr lang="en-US" altLang="en-US" dirty="0" err="1"/>
              <a:t>coloured</a:t>
            </a:r>
            <a:r>
              <a:rPr lang="en-US" altLang="en-US" dirty="0"/>
              <a:t> circle of muscle surrounding the pupil that controls the amount of light entering the eye.</a:t>
            </a:r>
          </a:p>
          <a:p>
            <a:pPr eaLnBrk="1" hangingPunct="1">
              <a:lnSpc>
                <a:spcPct val="90000"/>
              </a:lnSpc>
            </a:pPr>
            <a:r>
              <a:rPr lang="en-US" altLang="en-US" b="1" u="sng" dirty="0"/>
              <a:t>Sclera</a:t>
            </a:r>
            <a:r>
              <a:rPr lang="en-US" altLang="en-US" b="1" dirty="0"/>
              <a:t> </a:t>
            </a:r>
            <a:r>
              <a:rPr lang="en-US" altLang="en-US" dirty="0"/>
              <a:t>- white part of the eye surrounding the iris.</a:t>
            </a:r>
          </a:p>
          <a:p>
            <a:pPr eaLnBrk="1" hangingPunct="1">
              <a:lnSpc>
                <a:spcPct val="90000"/>
              </a:lnSpc>
            </a:pPr>
            <a:endParaRPr lang="en-US" altLang="en-US" dirty="0"/>
          </a:p>
        </p:txBody>
      </p:sp>
      <p:sp>
        <p:nvSpPr>
          <p:cNvPr id="4101" name="Text Box 12">
            <a:extLst>
              <a:ext uri="{FF2B5EF4-FFF2-40B4-BE49-F238E27FC236}">
                <a16:creationId xmlns:a16="http://schemas.microsoft.com/office/drawing/2014/main" id="{429F563F-5FBC-43AC-9641-1502B5819594}"/>
              </a:ext>
            </a:extLst>
          </p:cNvPr>
          <p:cNvSpPr txBox="1">
            <a:spLocks noChangeArrowheads="1"/>
          </p:cNvSpPr>
          <p:nvPr/>
        </p:nvSpPr>
        <p:spPr bwMode="auto">
          <a:xfrm>
            <a:off x="8975726" y="6143626"/>
            <a:ext cx="9302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sp>
        <p:nvSpPr>
          <p:cNvPr id="4102" name="Text Box 13">
            <a:extLst>
              <a:ext uri="{FF2B5EF4-FFF2-40B4-BE49-F238E27FC236}">
                <a16:creationId xmlns:a16="http://schemas.microsoft.com/office/drawing/2014/main" id="{DAE06B1D-1767-412C-AF9B-D13142C38467}"/>
              </a:ext>
            </a:extLst>
          </p:cNvPr>
          <p:cNvSpPr txBox="1">
            <a:spLocks noChangeArrowheads="1"/>
          </p:cNvSpPr>
          <p:nvPr/>
        </p:nvSpPr>
        <p:spPr bwMode="auto">
          <a:xfrm>
            <a:off x="8328025" y="6096001"/>
            <a:ext cx="1944688"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latin typeface="Arial" panose="020B0604020202020204" pitchFamily="34" charset="0"/>
              </a:rPr>
              <a:t> </a:t>
            </a:r>
            <a:r>
              <a:rPr lang="en-US" altLang="en-US" sz="1400">
                <a:solidFill>
                  <a:schemeClr val="tx2"/>
                </a:solidFill>
                <a:latin typeface="Arial" panose="020B0604020202020204" pitchFamily="34" charset="0"/>
              </a:rPr>
              <a:t>See pages 202 - 203</a:t>
            </a:r>
            <a:endParaRPr lang="en-US" altLang="en-US">
              <a:latin typeface="Arial" panose="020B0604020202020204" pitchFamily="34" charset="0"/>
            </a:endParaRPr>
          </a:p>
        </p:txBody>
      </p:sp>
      <p:pic>
        <p:nvPicPr>
          <p:cNvPr id="8" name="Picture 2" descr="Human Eye – Eye Diagram | Charts | Diagrams | Graphs | Human eye diagram,  Human eye, Diagram of the eye">
            <a:extLst>
              <a:ext uri="{FF2B5EF4-FFF2-40B4-BE49-F238E27FC236}">
                <a16:creationId xmlns:a16="http://schemas.microsoft.com/office/drawing/2014/main" id="{D7E01916-2935-4DFE-8ABB-EC27A2F4C9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749" r="24194" b="8716"/>
          <a:stretch/>
        </p:blipFill>
        <p:spPr bwMode="auto">
          <a:xfrm>
            <a:off x="7430399" y="-35322"/>
            <a:ext cx="4761601" cy="2705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4461-56B0-B645-79FF-9196806AF78E}"/>
              </a:ext>
            </a:extLst>
          </p:cNvPr>
          <p:cNvSpPr>
            <a:spLocks noGrp="1"/>
          </p:cNvSpPr>
          <p:nvPr>
            <p:ph type="title"/>
          </p:nvPr>
        </p:nvSpPr>
        <p:spPr/>
        <p:txBody>
          <a:bodyPr/>
          <a:lstStyle/>
          <a:p>
            <a:r>
              <a:rPr lang="en-US" dirty="0"/>
              <a:t>Refraction problems like Myopia</a:t>
            </a:r>
          </a:p>
        </p:txBody>
      </p:sp>
      <p:sp>
        <p:nvSpPr>
          <p:cNvPr id="3" name="Content Placeholder 2">
            <a:extLst>
              <a:ext uri="{FF2B5EF4-FFF2-40B4-BE49-F238E27FC236}">
                <a16:creationId xmlns:a16="http://schemas.microsoft.com/office/drawing/2014/main" id="{896B1170-D74C-685A-3888-67E09C133092}"/>
              </a:ext>
            </a:extLst>
          </p:cNvPr>
          <p:cNvSpPr>
            <a:spLocks noGrp="1"/>
          </p:cNvSpPr>
          <p:nvPr>
            <p:ph idx="1"/>
          </p:nvPr>
        </p:nvSpPr>
        <p:spPr/>
        <p:txBody>
          <a:bodyPr>
            <a:normAutofit fontScale="92500"/>
          </a:bodyPr>
          <a:lstStyle/>
          <a:p>
            <a:r>
              <a:rPr lang="en-US" dirty="0"/>
              <a:t>Laser Surgery - </a:t>
            </a:r>
            <a:r>
              <a:rPr lang="en-US" dirty="0">
                <a:solidFill>
                  <a:srgbClr val="202124"/>
                </a:solidFill>
                <a:latin typeface="Google Sans"/>
              </a:rPr>
              <a:t>E</a:t>
            </a:r>
            <a:r>
              <a:rPr lang="en-US" b="0" i="0" dirty="0">
                <a:solidFill>
                  <a:srgbClr val="202124"/>
                </a:solidFill>
                <a:effectLst/>
                <a:latin typeface="Google Sans"/>
              </a:rPr>
              <a:t>ye surgeon creates a flap in the cornea, pulls flap back, uses a laser to </a:t>
            </a:r>
            <a:r>
              <a:rPr lang="en-US" b="1" i="0" dirty="0">
                <a:solidFill>
                  <a:srgbClr val="202124"/>
                </a:solidFill>
                <a:effectLst/>
                <a:latin typeface="Google Sans"/>
              </a:rPr>
              <a:t>reshape</a:t>
            </a:r>
            <a:r>
              <a:rPr lang="en-US" b="0" i="0" dirty="0">
                <a:solidFill>
                  <a:srgbClr val="202124"/>
                </a:solidFill>
                <a:effectLst/>
                <a:latin typeface="Google Sans"/>
              </a:rPr>
              <a:t> the cornea.</a:t>
            </a:r>
          </a:p>
          <a:p>
            <a:endParaRPr lang="en-US" dirty="0">
              <a:solidFill>
                <a:srgbClr val="202124"/>
              </a:solidFill>
              <a:latin typeface="Google Sans"/>
            </a:endParaRPr>
          </a:p>
          <a:p>
            <a:r>
              <a:rPr lang="en-CA" dirty="0"/>
              <a:t>Steps: </a:t>
            </a:r>
            <a:r>
              <a:rPr lang="en-CA" sz="3600" dirty="0">
                <a:hlinkClick r:id="rId2"/>
              </a:rPr>
              <a:t>https://www.allaboutvision.com/visionsurgery/lasik.htm</a:t>
            </a:r>
            <a:endParaRPr lang="en-CA" sz="3600" dirty="0"/>
          </a:p>
          <a:p>
            <a:r>
              <a:rPr lang="en-CA" dirty="0"/>
              <a:t>Live:</a:t>
            </a:r>
          </a:p>
          <a:p>
            <a:r>
              <a:rPr lang="en-CA" sz="3600" dirty="0">
                <a:hlinkClick r:id="rId3"/>
              </a:rPr>
              <a:t>https://www.youtube.com/watch?v=LEewS9XhrWM</a:t>
            </a:r>
            <a:endParaRPr lang="en-CA" sz="3600" dirty="0"/>
          </a:p>
          <a:p>
            <a:endParaRPr lang="en-US" b="0" i="0" dirty="0">
              <a:solidFill>
                <a:srgbClr val="202124"/>
              </a:solidFill>
              <a:effectLst/>
              <a:latin typeface="Google Sans"/>
            </a:endParaRPr>
          </a:p>
        </p:txBody>
      </p:sp>
    </p:spTree>
    <p:extLst>
      <p:ext uri="{BB962C8B-B14F-4D97-AF65-F5344CB8AC3E}">
        <p14:creationId xmlns:p14="http://schemas.microsoft.com/office/powerpoint/2010/main" val="2994050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D856B49B-7AE4-4121-824F-469EF0417803}"/>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30723" name="Rectangle 2">
            <a:extLst>
              <a:ext uri="{FF2B5EF4-FFF2-40B4-BE49-F238E27FC236}">
                <a16:creationId xmlns:a16="http://schemas.microsoft.com/office/drawing/2014/main" id="{F864404B-EDB1-4659-9EC5-AAB9FB811093}"/>
              </a:ext>
            </a:extLst>
          </p:cNvPr>
          <p:cNvSpPr>
            <a:spLocks noGrp="1" noChangeArrowheads="1"/>
          </p:cNvSpPr>
          <p:nvPr>
            <p:ph type="title"/>
          </p:nvPr>
        </p:nvSpPr>
        <p:spPr>
          <a:xfrm>
            <a:off x="284911" y="-191118"/>
            <a:ext cx="10515600" cy="1325563"/>
          </a:xfrm>
        </p:spPr>
        <p:txBody>
          <a:bodyPr/>
          <a:lstStyle/>
          <a:p>
            <a:pPr eaLnBrk="1" hangingPunct="1"/>
            <a:r>
              <a:rPr lang="en-US" altLang="en-US" dirty="0"/>
              <a:t>Blindness</a:t>
            </a:r>
          </a:p>
        </p:txBody>
      </p:sp>
      <p:sp>
        <p:nvSpPr>
          <p:cNvPr id="30724" name="Text Box 3">
            <a:extLst>
              <a:ext uri="{FF2B5EF4-FFF2-40B4-BE49-F238E27FC236}">
                <a16:creationId xmlns:a16="http://schemas.microsoft.com/office/drawing/2014/main" id="{B0946187-25CE-40A4-A66A-7226D34B83F1}"/>
              </a:ext>
            </a:extLst>
          </p:cNvPr>
          <p:cNvSpPr txBox="1">
            <a:spLocks noChangeArrowheads="1"/>
          </p:cNvSpPr>
          <p:nvPr/>
        </p:nvSpPr>
        <p:spPr bwMode="auto">
          <a:xfrm>
            <a:off x="8975725" y="6092825"/>
            <a:ext cx="15113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 209</a:t>
            </a:r>
            <a:endParaRPr lang="en-US" altLang="en-US">
              <a:latin typeface="Arial" panose="020B0604020202020204" pitchFamily="34" charset="0"/>
            </a:endParaRPr>
          </a:p>
        </p:txBody>
      </p:sp>
      <p:sp>
        <p:nvSpPr>
          <p:cNvPr id="30725" name="Rectangle 4">
            <a:extLst>
              <a:ext uri="{FF2B5EF4-FFF2-40B4-BE49-F238E27FC236}">
                <a16:creationId xmlns:a16="http://schemas.microsoft.com/office/drawing/2014/main" id="{E13C746B-0CA5-4EC5-9A9E-5C4DC9905FCF}"/>
              </a:ext>
            </a:extLst>
          </p:cNvPr>
          <p:cNvSpPr>
            <a:spLocks noGrp="1" noChangeArrowheads="1"/>
          </p:cNvSpPr>
          <p:nvPr>
            <p:ph type="body" idx="1"/>
          </p:nvPr>
        </p:nvSpPr>
        <p:spPr>
          <a:xfrm>
            <a:off x="1305097" y="1171555"/>
            <a:ext cx="10515600" cy="4921270"/>
          </a:xfrm>
        </p:spPr>
        <p:txBody>
          <a:bodyPr>
            <a:noAutofit/>
          </a:bodyPr>
          <a:lstStyle/>
          <a:p>
            <a:pPr eaLnBrk="1" hangingPunct="1">
              <a:lnSpc>
                <a:spcPct val="90000"/>
              </a:lnSpc>
            </a:pPr>
            <a:r>
              <a:rPr lang="en-US" altLang="en-US" i="1" dirty="0">
                <a:solidFill>
                  <a:schemeClr val="accent1"/>
                </a:solidFill>
              </a:rPr>
              <a:t>Blindness is any vision impairment that keeps people from carrying out important life functions.</a:t>
            </a:r>
          </a:p>
          <a:p>
            <a:pPr eaLnBrk="1" hangingPunct="1">
              <a:lnSpc>
                <a:spcPct val="90000"/>
              </a:lnSpc>
            </a:pPr>
            <a:r>
              <a:rPr lang="en-US" altLang="en-US" i="1" dirty="0">
                <a:solidFill>
                  <a:schemeClr val="accent1"/>
                </a:solidFill>
              </a:rPr>
              <a:t>Most people who are legally blind can perceive some light.</a:t>
            </a:r>
          </a:p>
          <a:p>
            <a:r>
              <a:rPr lang="en-US" altLang="en-US" dirty="0"/>
              <a:t>May be able to see </a:t>
            </a:r>
            <a:r>
              <a:rPr lang="en-US" altLang="en-US" b="1" dirty="0"/>
              <a:t>light and dark but not clearly</a:t>
            </a:r>
            <a:r>
              <a:rPr lang="en-US" altLang="en-US" dirty="0"/>
              <a:t>, even with visual aids.</a:t>
            </a:r>
          </a:p>
          <a:p>
            <a:r>
              <a:rPr lang="en-US" dirty="0"/>
              <a:t>Often a result of disease or malnutrition.</a:t>
            </a:r>
          </a:p>
          <a:p>
            <a:endParaRPr lang="en-US" altLang="en-US" dirty="0"/>
          </a:p>
          <a:p>
            <a:endParaRPr lang="en-US" dirty="0"/>
          </a:p>
          <a:p>
            <a:pPr>
              <a:buNone/>
            </a:pPr>
            <a:endParaRPr lang="en-US" dirty="0"/>
          </a:p>
        </p:txBody>
      </p:sp>
      <p:sp>
        <p:nvSpPr>
          <p:cNvPr id="30729" name="Text Box 12">
            <a:extLst>
              <a:ext uri="{FF2B5EF4-FFF2-40B4-BE49-F238E27FC236}">
                <a16:creationId xmlns:a16="http://schemas.microsoft.com/office/drawing/2014/main" id="{52246F81-C4BF-4729-A1B9-720A5FB9B4C4}"/>
              </a:ext>
            </a:extLst>
          </p:cNvPr>
          <p:cNvSpPr txBox="1">
            <a:spLocks noChangeArrowheads="1"/>
          </p:cNvSpPr>
          <p:nvPr/>
        </p:nvSpPr>
        <p:spPr bwMode="auto">
          <a:xfrm>
            <a:off x="7259730" y="5907901"/>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dirty="0">
                <a:latin typeface="Arial" panose="020B0604020202020204" pitchFamily="34" charset="0"/>
              </a:rPr>
              <a:t>Tunnel vision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for </a:t>
            </a:r>
            <a:r>
              <a:rPr lang="en-US" dirty="0" err="1"/>
              <a:t>Colour</a:t>
            </a:r>
            <a:r>
              <a:rPr lang="en-US" dirty="0"/>
              <a:t> </a:t>
            </a:r>
            <a:r>
              <a:rPr lang="en-US" dirty="0" err="1"/>
              <a:t>Blindess</a:t>
            </a:r>
            <a:endParaRPr lang="en-US" dirty="0"/>
          </a:p>
        </p:txBody>
      </p:sp>
      <p:pic>
        <p:nvPicPr>
          <p:cNvPr id="4" name="Content Placeholder 3" descr="Image result for types of blindness"/>
          <p:cNvPicPr>
            <a:picLocks noGrp="1"/>
          </p:cNvPicPr>
          <p:nvPr>
            <p:ph idx="1"/>
          </p:nvPr>
        </p:nvPicPr>
        <p:blipFill>
          <a:blip r:embed="rId3"/>
          <a:srcRect/>
          <a:stretch>
            <a:fillRect/>
          </a:stretch>
        </p:blipFill>
        <p:spPr bwMode="auto">
          <a:xfrm>
            <a:off x="1037468" y="1476491"/>
            <a:ext cx="10011532" cy="508225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D856B49B-7AE4-4121-824F-469EF0417803}"/>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30723" name="Rectangle 2">
            <a:extLst>
              <a:ext uri="{FF2B5EF4-FFF2-40B4-BE49-F238E27FC236}">
                <a16:creationId xmlns:a16="http://schemas.microsoft.com/office/drawing/2014/main" id="{F864404B-EDB1-4659-9EC5-AAB9FB811093}"/>
              </a:ext>
            </a:extLst>
          </p:cNvPr>
          <p:cNvSpPr>
            <a:spLocks noGrp="1" noChangeArrowheads="1"/>
          </p:cNvSpPr>
          <p:nvPr>
            <p:ph type="title"/>
          </p:nvPr>
        </p:nvSpPr>
        <p:spPr>
          <a:xfrm>
            <a:off x="284911" y="-191118"/>
            <a:ext cx="10515600" cy="1325563"/>
          </a:xfrm>
        </p:spPr>
        <p:txBody>
          <a:bodyPr/>
          <a:lstStyle/>
          <a:p>
            <a:pPr eaLnBrk="1" hangingPunct="1"/>
            <a:r>
              <a:rPr lang="en-US" altLang="en-US" b="1" dirty="0"/>
              <a:t>Tunnel Vision</a:t>
            </a:r>
            <a:r>
              <a:rPr lang="en-US" altLang="en-US" dirty="0"/>
              <a:t>:</a:t>
            </a:r>
          </a:p>
        </p:txBody>
      </p:sp>
      <p:sp>
        <p:nvSpPr>
          <p:cNvPr id="30724" name="Text Box 3">
            <a:extLst>
              <a:ext uri="{FF2B5EF4-FFF2-40B4-BE49-F238E27FC236}">
                <a16:creationId xmlns:a16="http://schemas.microsoft.com/office/drawing/2014/main" id="{B0946187-25CE-40A4-A66A-7226D34B83F1}"/>
              </a:ext>
            </a:extLst>
          </p:cNvPr>
          <p:cNvSpPr txBox="1">
            <a:spLocks noChangeArrowheads="1"/>
          </p:cNvSpPr>
          <p:nvPr/>
        </p:nvSpPr>
        <p:spPr bwMode="auto">
          <a:xfrm>
            <a:off x="8975725" y="6092825"/>
            <a:ext cx="15113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 209</a:t>
            </a:r>
            <a:endParaRPr lang="en-US" altLang="en-US">
              <a:latin typeface="Arial" panose="020B0604020202020204" pitchFamily="34" charset="0"/>
            </a:endParaRPr>
          </a:p>
        </p:txBody>
      </p:sp>
      <p:sp>
        <p:nvSpPr>
          <p:cNvPr id="30725" name="Rectangle 4">
            <a:extLst>
              <a:ext uri="{FF2B5EF4-FFF2-40B4-BE49-F238E27FC236}">
                <a16:creationId xmlns:a16="http://schemas.microsoft.com/office/drawing/2014/main" id="{E13C746B-0CA5-4EC5-9A9E-5C4DC9905FCF}"/>
              </a:ext>
            </a:extLst>
          </p:cNvPr>
          <p:cNvSpPr>
            <a:spLocks noGrp="1" noChangeArrowheads="1"/>
          </p:cNvSpPr>
          <p:nvPr>
            <p:ph type="body" idx="1"/>
          </p:nvPr>
        </p:nvSpPr>
        <p:spPr>
          <a:xfrm>
            <a:off x="284911" y="1171555"/>
            <a:ext cx="11192386" cy="4921270"/>
          </a:xfrm>
        </p:spPr>
        <p:txBody>
          <a:bodyPr>
            <a:noAutofit/>
          </a:bodyPr>
          <a:lstStyle/>
          <a:p>
            <a:pPr eaLnBrk="1" hangingPunct="1">
              <a:lnSpc>
                <a:spcPct val="90000"/>
              </a:lnSpc>
            </a:pPr>
            <a:r>
              <a:rPr lang="en-US" altLang="en-US" dirty="0"/>
              <a:t>May be able to see a tiny part of the </a:t>
            </a:r>
            <a:r>
              <a:rPr lang="en-US" altLang="en-US" b="1" u="sng" dirty="0"/>
              <a:t>middle</a:t>
            </a:r>
            <a:r>
              <a:rPr lang="en-US" altLang="en-US" dirty="0"/>
              <a:t> of the whole scene</a:t>
            </a:r>
            <a:endParaRPr lang="en-US" altLang="en-US" u="sng" dirty="0"/>
          </a:p>
        </p:txBody>
      </p:sp>
      <p:pic>
        <p:nvPicPr>
          <p:cNvPr id="30726" name="Picture 8" descr="Image:Human eyesight two children and ball normal vision.jpg">
            <a:hlinkClick r:id="rId3"/>
            <a:extLst>
              <a:ext uri="{FF2B5EF4-FFF2-40B4-BE49-F238E27FC236}">
                <a16:creationId xmlns:a16="http://schemas.microsoft.com/office/drawing/2014/main" id="{21E2F851-D88A-425C-B9CD-DE03A7FA5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573" y="2948300"/>
            <a:ext cx="3263153" cy="261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0" descr="Image:Human eyesight two children and ball with retinitis pigmentosa or tunnel vision.png">
            <a:hlinkClick r:id="rId5"/>
            <a:extLst>
              <a:ext uri="{FF2B5EF4-FFF2-40B4-BE49-F238E27FC236}">
                <a16:creationId xmlns:a16="http://schemas.microsoft.com/office/drawing/2014/main" id="{D9A9B1C2-4103-4102-9CB2-DC74BA8B72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943" y="2742558"/>
            <a:ext cx="3415459" cy="273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11">
            <a:extLst>
              <a:ext uri="{FF2B5EF4-FFF2-40B4-BE49-F238E27FC236}">
                <a16:creationId xmlns:a16="http://schemas.microsoft.com/office/drawing/2014/main" id="{7BD4656C-C15D-4F2D-93B0-78D200CAFD28}"/>
              </a:ext>
            </a:extLst>
          </p:cNvPr>
          <p:cNvSpPr txBox="1">
            <a:spLocks noChangeArrowheads="1"/>
          </p:cNvSpPr>
          <p:nvPr/>
        </p:nvSpPr>
        <p:spPr bwMode="auto">
          <a:xfrm>
            <a:off x="2104794" y="5793869"/>
            <a:ext cx="1260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a:latin typeface="Arial" panose="020B0604020202020204" pitchFamily="34" charset="0"/>
              </a:rPr>
              <a:t>Normal vision</a:t>
            </a:r>
          </a:p>
        </p:txBody>
      </p:sp>
      <p:sp>
        <p:nvSpPr>
          <p:cNvPr id="30729" name="Text Box 12">
            <a:extLst>
              <a:ext uri="{FF2B5EF4-FFF2-40B4-BE49-F238E27FC236}">
                <a16:creationId xmlns:a16="http://schemas.microsoft.com/office/drawing/2014/main" id="{52246F81-C4BF-4729-A1B9-720A5FB9B4C4}"/>
              </a:ext>
            </a:extLst>
          </p:cNvPr>
          <p:cNvSpPr txBox="1">
            <a:spLocks noChangeArrowheads="1"/>
          </p:cNvSpPr>
          <p:nvPr/>
        </p:nvSpPr>
        <p:spPr bwMode="auto">
          <a:xfrm>
            <a:off x="7259730" y="5907901"/>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dirty="0">
                <a:latin typeface="Arial" panose="020B0604020202020204" pitchFamily="34" charset="0"/>
              </a:rPr>
              <a:t>Tunnel vision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FE0B-8EA3-455B-8F17-E30C41D6D6B5}"/>
              </a:ext>
            </a:extLst>
          </p:cNvPr>
          <p:cNvSpPr>
            <a:spLocks noGrp="1"/>
          </p:cNvSpPr>
          <p:nvPr>
            <p:ph type="title"/>
          </p:nvPr>
        </p:nvSpPr>
        <p:spPr/>
        <p:txBody>
          <a:bodyPr/>
          <a:lstStyle/>
          <a:p>
            <a:r>
              <a:rPr lang="en-CA" b="1" dirty="0"/>
              <a:t>Macular Degeneration</a:t>
            </a:r>
            <a:endParaRPr lang="en-CA" dirty="0"/>
          </a:p>
        </p:txBody>
      </p:sp>
      <p:sp>
        <p:nvSpPr>
          <p:cNvPr id="3" name="Content Placeholder 2">
            <a:extLst>
              <a:ext uri="{FF2B5EF4-FFF2-40B4-BE49-F238E27FC236}">
                <a16:creationId xmlns:a16="http://schemas.microsoft.com/office/drawing/2014/main" id="{FF9D8CEF-62A4-43AD-9466-7A6C82CAD48D}"/>
              </a:ext>
            </a:extLst>
          </p:cNvPr>
          <p:cNvSpPr>
            <a:spLocks noGrp="1"/>
          </p:cNvSpPr>
          <p:nvPr>
            <p:ph idx="1"/>
          </p:nvPr>
        </p:nvSpPr>
        <p:spPr>
          <a:xfrm>
            <a:off x="838200" y="1825624"/>
            <a:ext cx="10515600" cy="4351338"/>
          </a:xfrm>
        </p:spPr>
        <p:txBody>
          <a:bodyPr/>
          <a:lstStyle/>
          <a:p>
            <a:pPr>
              <a:buNone/>
            </a:pPr>
            <a:r>
              <a:rPr lang="en-US" b="1" dirty="0"/>
              <a:t>B</a:t>
            </a:r>
            <a:r>
              <a:rPr lang="en-US" dirty="0"/>
              <a:t>lurred or no vision in the </a:t>
            </a:r>
            <a:r>
              <a:rPr lang="en-US" b="1" u="sng" dirty="0"/>
              <a:t>center </a:t>
            </a:r>
            <a:r>
              <a:rPr lang="en-US" dirty="0"/>
              <a:t>of the visual field. </a:t>
            </a:r>
            <a:endParaRPr lang="en-US" altLang="en-US" dirty="0"/>
          </a:p>
        </p:txBody>
      </p:sp>
      <p:pic>
        <p:nvPicPr>
          <p:cNvPr id="1026" name="Picture 2" descr="Image result for macular degeneration">
            <a:extLst>
              <a:ext uri="{FF2B5EF4-FFF2-40B4-BE49-F238E27FC236}">
                <a16:creationId xmlns:a16="http://schemas.microsoft.com/office/drawing/2014/main" id="{318028B1-7E93-4E61-9540-7B3F3C980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67" y="2714392"/>
            <a:ext cx="644842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94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B1689858-D980-4E1B-9795-88437A8C3B1C}"/>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32771" name="Rectangle 2">
            <a:extLst>
              <a:ext uri="{FF2B5EF4-FFF2-40B4-BE49-F238E27FC236}">
                <a16:creationId xmlns:a16="http://schemas.microsoft.com/office/drawing/2014/main" id="{FF31C948-5B92-47DE-833E-92EDBF60339F}"/>
              </a:ext>
            </a:extLst>
          </p:cNvPr>
          <p:cNvSpPr>
            <a:spLocks noGrp="1" noChangeArrowheads="1"/>
          </p:cNvSpPr>
          <p:nvPr>
            <p:ph type="title"/>
          </p:nvPr>
        </p:nvSpPr>
        <p:spPr/>
        <p:txBody>
          <a:bodyPr/>
          <a:lstStyle/>
          <a:p>
            <a:pPr eaLnBrk="1" hangingPunct="1"/>
            <a:r>
              <a:rPr lang="en-US" altLang="en-US"/>
              <a:t>Other Types of Blindness</a:t>
            </a:r>
          </a:p>
        </p:txBody>
      </p:sp>
      <p:sp>
        <p:nvSpPr>
          <p:cNvPr id="32772" name="Rectangle 3">
            <a:extLst>
              <a:ext uri="{FF2B5EF4-FFF2-40B4-BE49-F238E27FC236}">
                <a16:creationId xmlns:a16="http://schemas.microsoft.com/office/drawing/2014/main" id="{188F3673-ACAC-43D4-9EF7-AFB10E9C8900}"/>
              </a:ext>
            </a:extLst>
          </p:cNvPr>
          <p:cNvSpPr>
            <a:spLocks noGrp="1" noChangeArrowheads="1"/>
          </p:cNvSpPr>
          <p:nvPr>
            <p:ph type="body" idx="1"/>
          </p:nvPr>
        </p:nvSpPr>
        <p:spPr>
          <a:xfrm>
            <a:off x="179294" y="1874838"/>
            <a:ext cx="7850281" cy="4291012"/>
          </a:xfrm>
        </p:spPr>
        <p:txBody>
          <a:bodyPr>
            <a:noAutofit/>
          </a:bodyPr>
          <a:lstStyle/>
          <a:p>
            <a:pPr eaLnBrk="1" hangingPunct="1">
              <a:lnSpc>
                <a:spcPct val="90000"/>
              </a:lnSpc>
            </a:pPr>
            <a:r>
              <a:rPr lang="en-US" altLang="en-US" b="1" u="sng" dirty="0"/>
              <a:t>Snow</a:t>
            </a:r>
            <a:r>
              <a:rPr lang="en-US" altLang="en-US" b="1" dirty="0"/>
              <a:t> blindness </a:t>
            </a:r>
            <a:r>
              <a:rPr lang="en-US" altLang="en-US" dirty="0"/>
              <a:t>is a temporary blindness caused by overexposure to the glare of sunlight.</a:t>
            </a:r>
          </a:p>
          <a:p>
            <a:r>
              <a:rPr lang="en-US" altLang="en-US" b="1" u="sng" dirty="0"/>
              <a:t>Night </a:t>
            </a:r>
            <a:r>
              <a:rPr lang="en-US" altLang="en-US" b="1" dirty="0"/>
              <a:t>blindness</a:t>
            </a:r>
            <a:r>
              <a:rPr lang="en-US" altLang="en-US" dirty="0"/>
              <a:t> is a condition in which it is difficult to see in dim light. </a:t>
            </a:r>
            <a:r>
              <a:rPr lang="en-US" i="1" dirty="0">
                <a:solidFill>
                  <a:schemeClr val="accent1"/>
                </a:solidFill>
              </a:rPr>
              <a:t>The most common cause is the rod cells losing their ability to respond to light</a:t>
            </a:r>
          </a:p>
          <a:p>
            <a:pPr eaLnBrk="1" hangingPunct="1">
              <a:lnSpc>
                <a:spcPct val="90000"/>
              </a:lnSpc>
            </a:pPr>
            <a:endParaRPr lang="en-US" altLang="en-US" dirty="0"/>
          </a:p>
        </p:txBody>
      </p:sp>
      <p:sp>
        <p:nvSpPr>
          <p:cNvPr id="32773" name="Rectangle 10">
            <a:extLst>
              <a:ext uri="{FF2B5EF4-FFF2-40B4-BE49-F238E27FC236}">
                <a16:creationId xmlns:a16="http://schemas.microsoft.com/office/drawing/2014/main" id="{279D71D5-6513-4853-A11F-96226434BE6B}"/>
              </a:ext>
            </a:extLst>
          </p:cNvPr>
          <p:cNvSpPr>
            <a:spLocks noChangeArrowheads="1"/>
          </p:cNvSpPr>
          <p:nvPr/>
        </p:nvSpPr>
        <p:spPr bwMode="auto">
          <a:xfrm>
            <a:off x="7726363" y="61468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sp>
        <p:nvSpPr>
          <p:cNvPr id="32774" name="Rectangle 13">
            <a:extLst>
              <a:ext uri="{FF2B5EF4-FFF2-40B4-BE49-F238E27FC236}">
                <a16:creationId xmlns:a16="http://schemas.microsoft.com/office/drawing/2014/main" id="{F68318EE-6A60-4994-9306-4C0122359047}"/>
              </a:ext>
            </a:extLst>
          </p:cNvPr>
          <p:cNvSpPr>
            <a:spLocks noChangeArrowheads="1"/>
          </p:cNvSpPr>
          <p:nvPr/>
        </p:nvSpPr>
        <p:spPr bwMode="auto">
          <a:xfrm>
            <a:off x="6615113" y="63627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sp>
        <p:nvSpPr>
          <p:cNvPr id="32775" name="Rectangle 14">
            <a:extLst>
              <a:ext uri="{FF2B5EF4-FFF2-40B4-BE49-F238E27FC236}">
                <a16:creationId xmlns:a16="http://schemas.microsoft.com/office/drawing/2014/main" id="{D3CC2D86-11D2-471E-8702-7041F62C7DB6}"/>
              </a:ext>
            </a:extLst>
          </p:cNvPr>
          <p:cNvSpPr>
            <a:spLocks noChangeArrowheads="1"/>
          </p:cNvSpPr>
          <p:nvPr/>
        </p:nvSpPr>
        <p:spPr bwMode="auto">
          <a:xfrm>
            <a:off x="4367213" y="62372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sp>
        <p:nvSpPr>
          <p:cNvPr id="32777" name="Text Box 16">
            <a:extLst>
              <a:ext uri="{FF2B5EF4-FFF2-40B4-BE49-F238E27FC236}">
                <a16:creationId xmlns:a16="http://schemas.microsoft.com/office/drawing/2014/main" id="{FEFE36CB-CD91-4FCB-89A0-3B692A4BFEBE}"/>
              </a:ext>
            </a:extLst>
          </p:cNvPr>
          <p:cNvSpPr txBox="1">
            <a:spLocks noChangeArrowheads="1"/>
          </p:cNvSpPr>
          <p:nvPr/>
        </p:nvSpPr>
        <p:spPr bwMode="auto">
          <a:xfrm>
            <a:off x="8108950" y="5937251"/>
            <a:ext cx="2503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600">
                <a:solidFill>
                  <a:schemeClr val="tx2"/>
                </a:solidFill>
                <a:latin typeface="Arial" panose="020B0604020202020204" pitchFamily="34" charset="0"/>
              </a:rPr>
              <a:t>A test for red-green colour vision deficiency.</a:t>
            </a:r>
          </a:p>
        </p:txBody>
      </p:sp>
      <p:pic>
        <p:nvPicPr>
          <p:cNvPr id="32778" name="Picture 13" descr="Image result for snow blindness">
            <a:extLst>
              <a:ext uri="{FF2B5EF4-FFF2-40B4-BE49-F238E27FC236}">
                <a16:creationId xmlns:a16="http://schemas.microsoft.com/office/drawing/2014/main" id="{A36ED835-E36F-4936-8EEF-ACCBD0BAB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514" y="1112838"/>
            <a:ext cx="2433637"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843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31DC-3A9A-47BC-BB3C-F34CBEB96764}"/>
              </a:ext>
            </a:extLst>
          </p:cNvPr>
          <p:cNvSpPr>
            <a:spLocks noGrp="1"/>
          </p:cNvSpPr>
          <p:nvPr>
            <p:ph type="title"/>
          </p:nvPr>
        </p:nvSpPr>
        <p:spPr/>
        <p:txBody>
          <a:bodyPr/>
          <a:lstStyle/>
          <a:p>
            <a:r>
              <a:rPr lang="en-CA" dirty="0"/>
              <a:t>Homework</a:t>
            </a:r>
          </a:p>
        </p:txBody>
      </p:sp>
      <p:sp>
        <p:nvSpPr>
          <p:cNvPr id="3" name="Content Placeholder 2">
            <a:extLst>
              <a:ext uri="{FF2B5EF4-FFF2-40B4-BE49-F238E27FC236}">
                <a16:creationId xmlns:a16="http://schemas.microsoft.com/office/drawing/2014/main" id="{60E2993A-80AC-4BFF-ABD4-69346734A3E8}"/>
              </a:ext>
            </a:extLst>
          </p:cNvPr>
          <p:cNvSpPr>
            <a:spLocks noGrp="1"/>
          </p:cNvSpPr>
          <p:nvPr>
            <p:ph idx="1"/>
          </p:nvPr>
        </p:nvSpPr>
        <p:spPr/>
        <p:txBody>
          <a:bodyPr>
            <a:normAutofit/>
          </a:bodyPr>
          <a:lstStyle/>
          <a:p>
            <a:r>
              <a:rPr lang="en-CA" dirty="0"/>
              <a:t>Read pages 206-210</a:t>
            </a:r>
          </a:p>
          <a:p>
            <a:r>
              <a:rPr lang="en-CA" dirty="0"/>
              <a:t>Answer Reading Check Questions #1-7, p210</a:t>
            </a:r>
          </a:p>
          <a:p>
            <a:r>
              <a:rPr lang="en-CA" dirty="0"/>
              <a:t>Hand in</a:t>
            </a:r>
          </a:p>
          <a:p>
            <a:endParaRPr lang="en-CA" dirty="0"/>
          </a:p>
          <a:p>
            <a:r>
              <a:rPr lang="en-CA" dirty="0"/>
              <a:t>Bill Nye “Eyeballs” </a:t>
            </a:r>
            <a:r>
              <a:rPr lang="en-CA" sz="2000" dirty="0">
                <a:hlinkClick r:id="rId2"/>
              </a:rPr>
              <a:t>https://www.google.com/search?q=bill+nye+the+eye&amp;oq=bill+&amp;aqs=chrome.0.69i59j69i61j69i65j69i57j69i61j69i59.2113j0j7&amp;sourceid=chrome&amp;ie=UTF-8</a:t>
            </a:r>
            <a:endParaRPr lang="en-CA" sz="2000" dirty="0"/>
          </a:p>
        </p:txBody>
      </p:sp>
    </p:spTree>
    <p:extLst>
      <p:ext uri="{BB962C8B-B14F-4D97-AF65-F5344CB8AC3E}">
        <p14:creationId xmlns:p14="http://schemas.microsoft.com/office/powerpoint/2010/main" val="366242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EAC3B0F-D64E-4B41-82B3-5A60CB44EFF5}"/>
              </a:ext>
            </a:extLst>
          </p:cNvPr>
          <p:cNvSpPr>
            <a:spLocks noGrp="1" noChangeArrowheads="1"/>
          </p:cNvSpPr>
          <p:nvPr>
            <p:ph type="title"/>
          </p:nvPr>
        </p:nvSpPr>
        <p:spPr/>
        <p:txBody>
          <a:bodyPr/>
          <a:lstStyle/>
          <a:p>
            <a:r>
              <a:rPr lang="en-CA" altLang="en-US"/>
              <a:t>Homework</a:t>
            </a:r>
          </a:p>
        </p:txBody>
      </p:sp>
      <p:sp>
        <p:nvSpPr>
          <p:cNvPr id="34819" name="Content Placeholder 2">
            <a:extLst>
              <a:ext uri="{FF2B5EF4-FFF2-40B4-BE49-F238E27FC236}">
                <a16:creationId xmlns:a16="http://schemas.microsoft.com/office/drawing/2014/main" id="{94051799-9CE1-444F-9AD9-C1DE63E752E1}"/>
              </a:ext>
            </a:extLst>
          </p:cNvPr>
          <p:cNvSpPr>
            <a:spLocks noGrp="1" noChangeArrowheads="1"/>
          </p:cNvSpPr>
          <p:nvPr>
            <p:ph idx="1"/>
          </p:nvPr>
        </p:nvSpPr>
        <p:spPr/>
        <p:txBody>
          <a:bodyPr/>
          <a:lstStyle/>
          <a:p>
            <a:pPr marL="0" indent="0">
              <a:buNone/>
            </a:pPr>
            <a:r>
              <a:rPr lang="en-CA" altLang="en-US" dirty="0"/>
              <a:t>Read pages 206-210</a:t>
            </a:r>
          </a:p>
          <a:p>
            <a:pPr marL="0" indent="0">
              <a:buNone/>
            </a:pPr>
            <a:r>
              <a:rPr lang="en-CA" altLang="en-US" dirty="0"/>
              <a:t>Reading Check p210  </a:t>
            </a:r>
            <a:r>
              <a:rPr lang="en-CA" altLang="en-US"/>
              <a:t>#1-7</a:t>
            </a:r>
            <a:endParaRPr lang="en-CA" altLang="en-US" dirty="0"/>
          </a:p>
          <a:p>
            <a:pPr marL="0" indent="0">
              <a:buNone/>
            </a:pPr>
            <a:r>
              <a:rPr lang="en-CA" altLang="en-US" dirty="0"/>
              <a:t>Rods and Cones p. </a:t>
            </a:r>
          </a:p>
          <a:p>
            <a:pPr marL="0" indent="0">
              <a:buNone/>
            </a:pPr>
            <a:endParaRPr lang="en-CA" altLang="en-US" dirty="0"/>
          </a:p>
          <a:p>
            <a:pPr marL="0" indent="0">
              <a:buNone/>
            </a:pPr>
            <a:r>
              <a:rPr lang="en-CA" altLang="en-US" dirty="0"/>
              <a:t>Eye Dissection Video:</a:t>
            </a:r>
          </a:p>
          <a:p>
            <a:pPr marL="0" indent="0">
              <a:buNone/>
            </a:pPr>
            <a:r>
              <a:rPr lang="en-CA" altLang="en-US" dirty="0">
                <a:hlinkClick r:id="rId2"/>
              </a:rPr>
              <a:t>https://www.youtube.com/watch?v=0rbCrJoTatE</a:t>
            </a:r>
            <a:endParaRPr lang="en-CA" altLang="en-US" dirty="0"/>
          </a:p>
          <a:p>
            <a:pPr marL="0" indent="0">
              <a:buNone/>
            </a:pPr>
            <a:endParaRPr lang="en-CA" altLang="en-US" dirty="0"/>
          </a:p>
        </p:txBody>
      </p:sp>
      <p:sp>
        <p:nvSpPr>
          <p:cNvPr id="34820" name="Footer Placeholder 3">
            <a:extLst>
              <a:ext uri="{FF2B5EF4-FFF2-40B4-BE49-F238E27FC236}">
                <a16:creationId xmlns:a16="http://schemas.microsoft.com/office/drawing/2014/main" id="{A42F5418-FDE0-466D-8979-841252845C57}"/>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ich Parts of the Eyes Are Associated with Which Eye Diseases? - Natural  Eye Care Blog: News &amp; Research on Vision">
            <a:extLst>
              <a:ext uri="{FF2B5EF4-FFF2-40B4-BE49-F238E27FC236}">
                <a16:creationId xmlns:a16="http://schemas.microsoft.com/office/drawing/2014/main" id="{2889D23B-31BE-4411-BB8D-30FE9B0D63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501" b="15223"/>
          <a:stretch/>
        </p:blipFill>
        <p:spPr bwMode="auto">
          <a:xfrm>
            <a:off x="-412955" y="-517223"/>
            <a:ext cx="12604955" cy="712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21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76990F01-F9AD-4B75-83FA-2C6161424284}"/>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6147" name="Rectangle 2">
            <a:extLst>
              <a:ext uri="{FF2B5EF4-FFF2-40B4-BE49-F238E27FC236}">
                <a16:creationId xmlns:a16="http://schemas.microsoft.com/office/drawing/2014/main" id="{FD02B213-C025-4090-94DE-ABCF1137BD98}"/>
              </a:ext>
            </a:extLst>
          </p:cNvPr>
          <p:cNvSpPr>
            <a:spLocks noGrp="1" noChangeArrowheads="1"/>
          </p:cNvSpPr>
          <p:nvPr>
            <p:ph type="title"/>
          </p:nvPr>
        </p:nvSpPr>
        <p:spPr>
          <a:xfrm>
            <a:off x="468086" y="0"/>
            <a:ext cx="10515600" cy="1325563"/>
          </a:xfrm>
        </p:spPr>
        <p:txBody>
          <a:bodyPr/>
          <a:lstStyle/>
          <a:p>
            <a:pPr marL="746125" indent="-685800"/>
            <a:r>
              <a:rPr lang="en-US" altLang="en-US" dirty="0"/>
              <a:t>Cornea-Lens-Retina System</a:t>
            </a:r>
          </a:p>
        </p:txBody>
      </p:sp>
      <p:sp>
        <p:nvSpPr>
          <p:cNvPr id="6148" name="Rectangle 3">
            <a:extLst>
              <a:ext uri="{FF2B5EF4-FFF2-40B4-BE49-F238E27FC236}">
                <a16:creationId xmlns:a16="http://schemas.microsoft.com/office/drawing/2014/main" id="{ACD4C90E-9BBF-434C-AD54-31719D22B5BD}"/>
              </a:ext>
            </a:extLst>
          </p:cNvPr>
          <p:cNvSpPr>
            <a:spLocks noGrp="1" noChangeArrowheads="1"/>
          </p:cNvSpPr>
          <p:nvPr>
            <p:ph type="body" idx="1"/>
          </p:nvPr>
        </p:nvSpPr>
        <p:spPr>
          <a:xfrm>
            <a:off x="174171" y="1440274"/>
            <a:ext cx="7236824" cy="5678984"/>
          </a:xfrm>
        </p:spPr>
        <p:txBody>
          <a:bodyPr>
            <a:normAutofit fontScale="92500" lnSpcReduction="10000"/>
          </a:bodyPr>
          <a:lstStyle/>
          <a:p>
            <a:pPr marL="0" indent="0" eaLnBrk="1" hangingPunct="1">
              <a:lnSpc>
                <a:spcPct val="90000"/>
              </a:lnSpc>
              <a:buNone/>
            </a:pPr>
            <a:r>
              <a:rPr lang="en-US" altLang="en-US" b="1" dirty="0"/>
              <a:t>CORNEA: </a:t>
            </a:r>
            <a:r>
              <a:rPr lang="en-US" altLang="en-US" dirty="0"/>
              <a:t>transparent tissue covering the iris and the pupil.  Does most of the </a:t>
            </a:r>
            <a:r>
              <a:rPr lang="en-US" altLang="en-US" b="1" i="1" u="sng" dirty="0"/>
              <a:t>focusing</a:t>
            </a:r>
          </a:p>
          <a:p>
            <a:pPr marL="0" indent="0" eaLnBrk="1" hangingPunct="1">
              <a:lnSpc>
                <a:spcPct val="90000"/>
              </a:lnSpc>
              <a:buNone/>
            </a:pPr>
            <a:endParaRPr lang="en-US" altLang="en-US" b="1" u="sng" dirty="0"/>
          </a:p>
          <a:p>
            <a:pPr marL="0" indent="0">
              <a:buNone/>
            </a:pPr>
            <a:r>
              <a:rPr lang="en-US" altLang="en-US" b="1" dirty="0"/>
              <a:t>LENS </a:t>
            </a:r>
            <a:r>
              <a:rPr lang="en-US" altLang="en-US" dirty="0"/>
              <a:t>Transparent, Flexible, </a:t>
            </a:r>
            <a:r>
              <a:rPr lang="en-US" altLang="en-US" i="1" u="sng" dirty="0"/>
              <a:t>Convex</a:t>
            </a:r>
            <a:r>
              <a:rPr lang="en-US" altLang="en-US" i="1" dirty="0"/>
              <a:t>.  </a:t>
            </a:r>
          </a:p>
          <a:p>
            <a:pPr marL="0" indent="0"/>
            <a:r>
              <a:rPr lang="en-US" altLang="en-US" dirty="0"/>
              <a:t>Does the “</a:t>
            </a:r>
            <a:r>
              <a:rPr lang="en-US" altLang="en-US" b="1" u="sng" dirty="0"/>
              <a:t>fine tuning</a:t>
            </a:r>
            <a:r>
              <a:rPr lang="en-US" altLang="en-US" dirty="0"/>
              <a:t>” and focuses light onto the retina located in back of the eye.</a:t>
            </a:r>
          </a:p>
          <a:p>
            <a:pPr marL="0" indent="0"/>
            <a:endParaRPr lang="en-US" altLang="en-US" dirty="0"/>
          </a:p>
          <a:p>
            <a:pPr marL="0" indent="0"/>
            <a:r>
              <a:rPr lang="en-US" altLang="en-US" b="1" dirty="0"/>
              <a:t>RETINA </a:t>
            </a:r>
            <a:r>
              <a:rPr lang="en-US" altLang="en-US" dirty="0"/>
              <a:t>– lining of back of eye, covered with light sensitive cells that convert light energy into electrical energy.</a:t>
            </a:r>
          </a:p>
          <a:p>
            <a:pPr marL="0" indent="0"/>
            <a:endParaRPr lang="en-US" altLang="en-US" b="1" u="sng" dirty="0"/>
          </a:p>
          <a:p>
            <a:pPr marL="0" indent="0" eaLnBrk="1" hangingPunct="1">
              <a:lnSpc>
                <a:spcPct val="90000"/>
              </a:lnSpc>
              <a:buNone/>
            </a:pPr>
            <a:endParaRPr lang="en-US" altLang="en-US" dirty="0"/>
          </a:p>
        </p:txBody>
      </p:sp>
      <p:sp>
        <p:nvSpPr>
          <p:cNvPr id="6149" name="Text Box 4">
            <a:extLst>
              <a:ext uri="{FF2B5EF4-FFF2-40B4-BE49-F238E27FC236}">
                <a16:creationId xmlns:a16="http://schemas.microsoft.com/office/drawing/2014/main" id="{EE3B6720-B280-492A-B3B6-01C99D2301CD}"/>
              </a:ext>
            </a:extLst>
          </p:cNvPr>
          <p:cNvSpPr txBox="1">
            <a:spLocks noChangeArrowheads="1"/>
          </p:cNvSpPr>
          <p:nvPr/>
        </p:nvSpPr>
        <p:spPr bwMode="auto">
          <a:xfrm>
            <a:off x="8975726" y="6143625"/>
            <a:ext cx="930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pic>
        <p:nvPicPr>
          <p:cNvPr id="18" name="Picture 8">
            <a:extLst>
              <a:ext uri="{FF2B5EF4-FFF2-40B4-BE49-F238E27FC236}">
                <a16:creationId xmlns:a16="http://schemas.microsoft.com/office/drawing/2014/main" id="{3B881D27-63BD-499E-899D-1F3B4485D5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188" t="12659" b="25497"/>
          <a:stretch/>
        </p:blipFill>
        <p:spPr bwMode="auto">
          <a:xfrm>
            <a:off x="7410995" y="1189449"/>
            <a:ext cx="4990012" cy="541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14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9512-3A5C-4557-A47B-C722146ED605}"/>
              </a:ext>
            </a:extLst>
          </p:cNvPr>
          <p:cNvSpPr>
            <a:spLocks noGrp="1"/>
          </p:cNvSpPr>
          <p:nvPr>
            <p:ph type="title"/>
          </p:nvPr>
        </p:nvSpPr>
        <p:spPr/>
        <p:txBody>
          <a:bodyPr/>
          <a:lstStyle/>
          <a:p>
            <a:r>
              <a:rPr lang="en-CA" dirty="0"/>
              <a:t>Iris Controls amount of light entering pupil</a:t>
            </a:r>
          </a:p>
        </p:txBody>
      </p:sp>
      <p:sp>
        <p:nvSpPr>
          <p:cNvPr id="4" name="Footer Placeholder 3">
            <a:extLst>
              <a:ext uri="{FF2B5EF4-FFF2-40B4-BE49-F238E27FC236}">
                <a16:creationId xmlns:a16="http://schemas.microsoft.com/office/drawing/2014/main" id="{0FE628BC-9CB6-4989-9CEB-55E3B3090E9C}"/>
              </a:ext>
            </a:extLst>
          </p:cNvPr>
          <p:cNvSpPr>
            <a:spLocks noGrp="1"/>
          </p:cNvSpPr>
          <p:nvPr>
            <p:ph type="ftr" sz="quarter" idx="11"/>
          </p:nvPr>
        </p:nvSpPr>
        <p:spPr/>
        <p:txBody>
          <a:bodyPr/>
          <a:lstStyle/>
          <a:p>
            <a:pPr>
              <a:defRPr/>
            </a:pPr>
            <a:r>
              <a:rPr lang="en-US" altLang="en-US"/>
              <a:t>(c) McGraw Hill Ryerson 2007</a:t>
            </a:r>
            <a:endParaRPr lang="en-US" altLang="en-US" sz="1400"/>
          </a:p>
        </p:txBody>
      </p:sp>
      <p:pic>
        <p:nvPicPr>
          <p:cNvPr id="1026" name="Picture 2" descr="Image result for cat eyes image">
            <a:extLst>
              <a:ext uri="{FF2B5EF4-FFF2-40B4-BE49-F238E27FC236}">
                <a16:creationId xmlns:a16="http://schemas.microsoft.com/office/drawing/2014/main" id="{0C0DA721-218A-4F72-ADB7-EC5B986FAC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288" t="13607" r="9156" b="9390"/>
          <a:stretch/>
        </p:blipFill>
        <p:spPr bwMode="auto">
          <a:xfrm>
            <a:off x="6635535" y="2003037"/>
            <a:ext cx="5144379" cy="3547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t eyes image">
            <a:extLst>
              <a:ext uri="{FF2B5EF4-FFF2-40B4-BE49-F238E27FC236}">
                <a16:creationId xmlns:a16="http://schemas.microsoft.com/office/drawing/2014/main" id="{9E94193B-4E21-4195-B2C7-781527ABA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37" y="2003037"/>
            <a:ext cx="5144379" cy="305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40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E333-CFD1-4DC9-980D-8ABFA6B66092}"/>
              </a:ext>
            </a:extLst>
          </p:cNvPr>
          <p:cNvSpPr>
            <a:spLocks noGrp="1"/>
          </p:cNvSpPr>
          <p:nvPr>
            <p:ph type="title"/>
          </p:nvPr>
        </p:nvSpPr>
        <p:spPr/>
        <p:txBody>
          <a:bodyPr/>
          <a:lstStyle/>
          <a:p>
            <a:endParaRPr lang="en-CA"/>
          </a:p>
        </p:txBody>
      </p:sp>
      <p:pic>
        <p:nvPicPr>
          <p:cNvPr id="4" name="Picture 8">
            <a:extLst>
              <a:ext uri="{FF2B5EF4-FFF2-40B4-BE49-F238E27FC236}">
                <a16:creationId xmlns:a16="http://schemas.microsoft.com/office/drawing/2014/main" id="{2657F140-3B2B-4BCE-8A1E-2C5B59EE6F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906"/>
            <a:ext cx="10082349" cy="722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950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C25C-2FD9-4AE8-82A3-C4AAC18BE368}"/>
              </a:ext>
            </a:extLst>
          </p:cNvPr>
          <p:cNvSpPr>
            <a:spLocks noGrp="1"/>
          </p:cNvSpPr>
          <p:nvPr>
            <p:ph type="title"/>
          </p:nvPr>
        </p:nvSpPr>
        <p:spPr/>
        <p:txBody>
          <a:bodyPr/>
          <a:lstStyle/>
          <a:p>
            <a:r>
              <a:rPr lang="en-CA" dirty="0">
                <a:solidFill>
                  <a:schemeClr val="accent1"/>
                </a:solidFill>
              </a:rPr>
              <a:t>Optic Nerve - </a:t>
            </a:r>
            <a:r>
              <a:rPr lang="en-US" altLang="en-US" dirty="0">
                <a:solidFill>
                  <a:schemeClr val="accent1"/>
                </a:solidFill>
              </a:rPr>
              <a:t>carries electrical signals from eye to </a:t>
            </a:r>
            <a:r>
              <a:rPr lang="en-US" altLang="en-US" u="sng" dirty="0">
                <a:solidFill>
                  <a:schemeClr val="accent1"/>
                </a:solidFill>
              </a:rPr>
              <a:t>brain</a:t>
            </a:r>
            <a:endParaRPr lang="en-CA" u="sng" dirty="0">
              <a:solidFill>
                <a:schemeClr val="accent1"/>
              </a:solidFill>
            </a:endParaRPr>
          </a:p>
        </p:txBody>
      </p:sp>
      <p:sp>
        <p:nvSpPr>
          <p:cNvPr id="3" name="Content Placeholder 2">
            <a:extLst>
              <a:ext uri="{FF2B5EF4-FFF2-40B4-BE49-F238E27FC236}">
                <a16:creationId xmlns:a16="http://schemas.microsoft.com/office/drawing/2014/main" id="{5787FCC1-5047-4585-93D3-DA0D45E1B7AD}"/>
              </a:ext>
            </a:extLst>
          </p:cNvPr>
          <p:cNvSpPr>
            <a:spLocks noGrp="1"/>
          </p:cNvSpPr>
          <p:nvPr>
            <p:ph idx="1"/>
          </p:nvPr>
        </p:nvSpPr>
        <p:spPr/>
        <p:txBody>
          <a:bodyPr/>
          <a:lstStyle/>
          <a:p>
            <a:pPr marL="0" indent="0">
              <a:buNone/>
            </a:pPr>
            <a:endParaRPr lang="en-US" altLang="en-US" dirty="0"/>
          </a:p>
          <a:p>
            <a:endParaRPr lang="en-CA" dirty="0"/>
          </a:p>
        </p:txBody>
      </p:sp>
      <p:pic>
        <p:nvPicPr>
          <p:cNvPr id="2050" name="Picture 2" descr="Image result for parts of the eye diagram">
            <a:extLst>
              <a:ext uri="{FF2B5EF4-FFF2-40B4-BE49-F238E27FC236}">
                <a16:creationId xmlns:a16="http://schemas.microsoft.com/office/drawing/2014/main" id="{6172390F-58F7-4196-B519-7B24538AB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932" y="1825625"/>
            <a:ext cx="6605068" cy="458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5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9451" y="228601"/>
            <a:ext cx="10033483" cy="914400"/>
          </a:xfrm>
        </p:spPr>
        <p:txBody>
          <a:bodyPr/>
          <a:lstStyle/>
          <a:p>
            <a:r>
              <a:rPr lang="en-US" dirty="0"/>
              <a:t>Parts of the EYE – </a:t>
            </a:r>
            <a:r>
              <a:rPr lang="en-US" sz="3360" dirty="0"/>
              <a:t>label your diagram</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flipH="1">
            <a:off x="2018680" y="1143001"/>
            <a:ext cx="8348638" cy="5131129"/>
          </a:xfrm>
          <a:prstGeom prst="rect">
            <a:avLst/>
          </a:prstGeom>
        </p:spPr>
      </p:pic>
    </p:spTree>
    <p:extLst>
      <p:ext uri="{BB962C8B-B14F-4D97-AF65-F5344CB8AC3E}">
        <p14:creationId xmlns:p14="http://schemas.microsoft.com/office/powerpoint/2010/main" val="363707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359" t="10381" r="-375"/>
          <a:stretch/>
        </p:blipFill>
        <p:spPr>
          <a:xfrm>
            <a:off x="2122067" y="506627"/>
            <a:ext cx="7652128" cy="6085675"/>
          </a:xfrm>
        </p:spPr>
      </p:pic>
    </p:spTree>
    <p:extLst>
      <p:ext uri="{BB962C8B-B14F-4D97-AF65-F5344CB8AC3E}">
        <p14:creationId xmlns:p14="http://schemas.microsoft.com/office/powerpoint/2010/main" val="233587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If the pupil is a hole… </a:t>
            </a:r>
          </a:p>
        </p:txBody>
      </p:sp>
      <p:sp>
        <p:nvSpPr>
          <p:cNvPr id="3" name="Content Placeholder 2"/>
          <p:cNvSpPr>
            <a:spLocks noGrp="1"/>
          </p:cNvSpPr>
          <p:nvPr>
            <p:ph idx="1"/>
          </p:nvPr>
        </p:nvSpPr>
        <p:spPr/>
        <p:txBody>
          <a:bodyPr/>
          <a:lstStyle/>
          <a:p>
            <a:pPr>
              <a:buNone/>
            </a:pPr>
            <a:r>
              <a:rPr lang="en-US" dirty="0">
                <a:solidFill>
                  <a:schemeClr val="accent1"/>
                </a:solidFill>
              </a:rPr>
              <a:t>….can I poke something right into my eye?</a:t>
            </a:r>
          </a:p>
          <a:p>
            <a:endParaRPr lang="en-US" dirty="0"/>
          </a:p>
          <a:p>
            <a:r>
              <a:rPr lang="en-US" dirty="0">
                <a:solidFill>
                  <a:srgbClr val="FF0000"/>
                </a:solidFill>
              </a:rPr>
              <a:t>No. There is a clear, protective covering  called the </a:t>
            </a:r>
            <a:r>
              <a:rPr lang="en-US" b="1" i="1" dirty="0">
                <a:solidFill>
                  <a:srgbClr val="FF0000"/>
                </a:solidFill>
              </a:rPr>
              <a:t>cornea</a:t>
            </a:r>
            <a:r>
              <a:rPr lang="en-US" dirty="0">
                <a:solidFill>
                  <a:srgbClr val="FF0000"/>
                </a:solidFill>
              </a:rPr>
              <a:t> (to keep the dust out).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E204A4CA-F677-4EF8-BB52-1274495C1C74}"/>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9219" name="Rectangle 2">
            <a:extLst>
              <a:ext uri="{FF2B5EF4-FFF2-40B4-BE49-F238E27FC236}">
                <a16:creationId xmlns:a16="http://schemas.microsoft.com/office/drawing/2014/main" id="{A1759AE4-6037-4ADD-A8C6-272D8B122792}"/>
              </a:ext>
            </a:extLst>
          </p:cNvPr>
          <p:cNvSpPr>
            <a:spLocks noGrp="1" noChangeArrowheads="1"/>
          </p:cNvSpPr>
          <p:nvPr>
            <p:ph type="title"/>
          </p:nvPr>
        </p:nvSpPr>
        <p:spPr/>
        <p:txBody>
          <a:bodyPr/>
          <a:lstStyle/>
          <a:p>
            <a:pPr eaLnBrk="1" hangingPunct="1"/>
            <a:r>
              <a:rPr lang="en-US" altLang="en-US" dirty="0"/>
              <a:t>The Cornea-Lens-Retina System</a:t>
            </a:r>
          </a:p>
        </p:txBody>
      </p:sp>
      <p:sp>
        <p:nvSpPr>
          <p:cNvPr id="9220" name="Rectangle 3">
            <a:extLst>
              <a:ext uri="{FF2B5EF4-FFF2-40B4-BE49-F238E27FC236}">
                <a16:creationId xmlns:a16="http://schemas.microsoft.com/office/drawing/2014/main" id="{841325C4-F294-4EE9-9ED6-C34C305D1AAF}"/>
              </a:ext>
            </a:extLst>
          </p:cNvPr>
          <p:cNvSpPr>
            <a:spLocks noGrp="1" noChangeArrowheads="1"/>
          </p:cNvSpPr>
          <p:nvPr>
            <p:ph type="body" idx="1"/>
          </p:nvPr>
        </p:nvSpPr>
        <p:spPr>
          <a:xfrm>
            <a:off x="708338" y="1874838"/>
            <a:ext cx="6035362" cy="5370512"/>
          </a:xfrm>
        </p:spPr>
        <p:txBody>
          <a:bodyPr>
            <a:normAutofit/>
          </a:bodyPr>
          <a:lstStyle/>
          <a:p>
            <a:pPr marL="0" marR="0">
              <a:lnSpc>
                <a:spcPct val="115000"/>
              </a:lnSpc>
              <a:spcBef>
                <a:spcPts val="0"/>
              </a:spcBef>
              <a:spcAft>
                <a:spcPts val="1000"/>
              </a:spcAft>
            </a:pPr>
            <a:r>
              <a:rPr lang="en-CA" dirty="0">
                <a:effectLst/>
                <a:latin typeface="Calibri" panose="020F0502020204030204" pitchFamily="34" charset="0"/>
                <a:ea typeface="Calibri" panose="020F0502020204030204" pitchFamily="34" charset="0"/>
                <a:cs typeface="Times New Roman" panose="02020603050405020304" pitchFamily="18" charset="0"/>
              </a:rPr>
              <a:t>Light rays entering the eye pass through the CORNEA, where most of the </a:t>
            </a:r>
            <a:r>
              <a:rPr lang="en-CA" b="1" u="sng" dirty="0">
                <a:effectLst/>
                <a:latin typeface="Calibri" panose="020F0502020204030204" pitchFamily="34" charset="0"/>
                <a:ea typeface="Calibri" panose="020F0502020204030204" pitchFamily="34" charset="0"/>
                <a:cs typeface="Times New Roman" panose="02020603050405020304" pitchFamily="18" charset="0"/>
              </a:rPr>
              <a:t>focussing </a:t>
            </a:r>
            <a:r>
              <a:rPr lang="en-CA" dirty="0">
                <a:effectLst/>
                <a:latin typeface="Calibri" panose="020F0502020204030204" pitchFamily="34" charset="0"/>
                <a:ea typeface="Calibri" panose="020F0502020204030204" pitchFamily="34" charset="0"/>
                <a:cs typeface="Times New Roman" panose="02020603050405020304" pitchFamily="18" charset="0"/>
              </a:rPr>
              <a:t>occurs. The light rays </a:t>
            </a:r>
            <a:r>
              <a:rPr lang="en-CA" i="1" dirty="0">
                <a:effectLst/>
                <a:latin typeface="Calibri" panose="020F0502020204030204" pitchFamily="34" charset="0"/>
                <a:ea typeface="Calibri" panose="020F0502020204030204" pitchFamily="34" charset="0"/>
                <a:cs typeface="Times New Roman" panose="02020603050405020304" pitchFamily="18" charset="0"/>
              </a:rPr>
              <a:t>refract and converge. </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t>Light then passes through the lens which </a:t>
            </a:r>
            <a:r>
              <a:rPr lang="en-CA" b="1" u="sng" dirty="0"/>
              <a:t>fine-tunes </a:t>
            </a:r>
            <a:r>
              <a:rPr lang="en-CA" dirty="0"/>
              <a:t>the focus by changing shape.</a:t>
            </a:r>
            <a:endParaRPr lang="en-US" dirty="0">
              <a:solidFill>
                <a:schemeClr val="accent1"/>
              </a:solidFill>
            </a:endParaRPr>
          </a:p>
          <a:p>
            <a:endParaRPr lang="en-US" dirty="0">
              <a:solidFill>
                <a:schemeClr val="accent1"/>
              </a:solidFill>
            </a:endParaRPr>
          </a:p>
        </p:txBody>
      </p:sp>
      <p:sp>
        <p:nvSpPr>
          <p:cNvPr id="9221" name="Text Box 6">
            <a:extLst>
              <a:ext uri="{FF2B5EF4-FFF2-40B4-BE49-F238E27FC236}">
                <a16:creationId xmlns:a16="http://schemas.microsoft.com/office/drawing/2014/main" id="{531AAF53-7E1C-4826-94CC-7ADD4C181871}"/>
              </a:ext>
            </a:extLst>
          </p:cNvPr>
          <p:cNvSpPr txBox="1">
            <a:spLocks noChangeArrowheads="1"/>
          </p:cNvSpPr>
          <p:nvPr/>
        </p:nvSpPr>
        <p:spPr bwMode="auto">
          <a:xfrm>
            <a:off x="8472488" y="6096000"/>
            <a:ext cx="18907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204 - 205</a:t>
            </a:r>
            <a:endParaRPr lang="en-US" altLang="en-US">
              <a:latin typeface="Arial" panose="020B0604020202020204" pitchFamily="34" charset="0"/>
            </a:endParaRPr>
          </a:p>
        </p:txBody>
      </p:sp>
      <p:pic>
        <p:nvPicPr>
          <p:cNvPr id="9222" name="Picture 8">
            <a:extLst>
              <a:ext uri="{FF2B5EF4-FFF2-40B4-BE49-F238E27FC236}">
                <a16:creationId xmlns:a16="http://schemas.microsoft.com/office/drawing/2014/main" id="{64950C20-A9E2-47C8-9912-A64EB60EF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550959"/>
            <a:ext cx="5299349" cy="471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DBFF-556C-44B3-BF58-F00D84FFAA00}"/>
              </a:ext>
            </a:extLst>
          </p:cNvPr>
          <p:cNvSpPr>
            <a:spLocks noGrp="1"/>
          </p:cNvSpPr>
          <p:nvPr>
            <p:ph type="title"/>
          </p:nvPr>
        </p:nvSpPr>
        <p:spPr/>
        <p:txBody>
          <a:bodyPr/>
          <a:lstStyle/>
          <a:p>
            <a:r>
              <a:rPr lang="en-US" altLang="en-US" dirty="0"/>
              <a:t>The Cornea-Lens-Retina System</a:t>
            </a:r>
            <a:endParaRPr lang="en-CA" dirty="0"/>
          </a:p>
        </p:txBody>
      </p:sp>
      <p:sp>
        <p:nvSpPr>
          <p:cNvPr id="3" name="Content Placeholder 2">
            <a:extLst>
              <a:ext uri="{FF2B5EF4-FFF2-40B4-BE49-F238E27FC236}">
                <a16:creationId xmlns:a16="http://schemas.microsoft.com/office/drawing/2014/main" id="{DFC50CE8-9DAB-48E9-A530-E418C0AC3057}"/>
              </a:ext>
            </a:extLst>
          </p:cNvPr>
          <p:cNvSpPr>
            <a:spLocks noGrp="1"/>
          </p:cNvSpPr>
          <p:nvPr>
            <p:ph idx="1"/>
          </p:nvPr>
        </p:nvSpPr>
        <p:spPr>
          <a:xfrm>
            <a:off x="838200" y="1690688"/>
            <a:ext cx="10515600" cy="4802187"/>
          </a:xfrm>
        </p:spPr>
        <p:txBody>
          <a:bodyPr/>
          <a:lstStyle/>
          <a:p>
            <a:r>
              <a:rPr lang="en-CA" dirty="0"/>
              <a:t>When the light rays hit the back of the eye, the cells in the RETINA absorb and </a:t>
            </a:r>
            <a:r>
              <a:rPr lang="en-CA" b="1" u="sng" dirty="0"/>
              <a:t>convert </a:t>
            </a:r>
            <a:r>
              <a:rPr lang="en-CA" dirty="0"/>
              <a:t>the light to electrochemical impulses which are transferred along the </a:t>
            </a:r>
            <a:r>
              <a:rPr lang="en-CA" b="1" dirty="0"/>
              <a:t>optic nerve </a:t>
            </a:r>
            <a:r>
              <a:rPr lang="en-CA" dirty="0"/>
              <a:t>and then to the brain.</a:t>
            </a:r>
          </a:p>
        </p:txBody>
      </p:sp>
      <p:pic>
        <p:nvPicPr>
          <p:cNvPr id="10242" name="Picture 2" descr="Image result for lens cornea retina system">
            <a:extLst>
              <a:ext uri="{FF2B5EF4-FFF2-40B4-BE49-F238E27FC236}">
                <a16:creationId xmlns:a16="http://schemas.microsoft.com/office/drawing/2014/main" id="{92A72036-62C9-4FAE-9432-F778613F2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941" y="4001106"/>
            <a:ext cx="5955898" cy="285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8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1547</Words>
  <Application>Microsoft Office PowerPoint</Application>
  <PresentationFormat>Widescreen</PresentationFormat>
  <Paragraphs>186</Paragraphs>
  <Slides>41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Google Sans</vt:lpstr>
      <vt:lpstr>Arial</vt:lpstr>
      <vt:lpstr>Calibri</vt:lpstr>
      <vt:lpstr>Calibri Light</vt:lpstr>
      <vt:lpstr>Times</vt:lpstr>
      <vt:lpstr>Wingdings</vt:lpstr>
      <vt:lpstr>Office Theme</vt:lpstr>
      <vt:lpstr>VISION</vt:lpstr>
      <vt:lpstr>PowerPoint Presentation</vt:lpstr>
      <vt:lpstr>Parts of the Eye</vt:lpstr>
      <vt:lpstr>Iris Controls amount of light entering pupil</vt:lpstr>
      <vt:lpstr>Parts of the EYE – label your diagram</vt:lpstr>
      <vt:lpstr>PowerPoint Presentation</vt:lpstr>
      <vt:lpstr>If the pupil is a hole… </vt:lpstr>
      <vt:lpstr>The Cornea-Lens-Retina System</vt:lpstr>
      <vt:lpstr>The Cornea-Lens-Retina System</vt:lpstr>
      <vt:lpstr>The image that forms on the retina is inverted.</vt:lpstr>
      <vt:lpstr>What’s a BLIND SPOT?</vt:lpstr>
      <vt:lpstr>Locate your blind spot. See page 205 or at home: </vt:lpstr>
      <vt:lpstr>What’s happening here?</vt:lpstr>
      <vt:lpstr>Tapetum Lucidum</vt:lpstr>
      <vt:lpstr>Even in some spiders</vt:lpstr>
      <vt:lpstr>HOW DO WE SEE COLOUR?</vt:lpstr>
      <vt:lpstr>Rods and Cones</vt:lpstr>
      <vt:lpstr>BW &amp; Colour Vision</vt:lpstr>
      <vt:lpstr>BW &amp; Colour Vision</vt:lpstr>
      <vt:lpstr>PowerPoint Presentation</vt:lpstr>
      <vt:lpstr>Near-sighted vision (Myopia)</vt:lpstr>
      <vt:lpstr>PowerPoint Presentation</vt:lpstr>
      <vt:lpstr>Far-sighted vision (Hyperopia)</vt:lpstr>
      <vt:lpstr>PowerPoint Presentation</vt:lpstr>
      <vt:lpstr>Astigmatism</vt:lpstr>
      <vt:lpstr>PowerPoint Presentation</vt:lpstr>
      <vt:lpstr>Damaged Cornea</vt:lpstr>
      <vt:lpstr>Cataracts – clouding of the lens</vt:lpstr>
      <vt:lpstr>PowerPoint Presentation</vt:lpstr>
      <vt:lpstr>Refraction problems like Myopia</vt:lpstr>
      <vt:lpstr>Blindness</vt:lpstr>
      <vt:lpstr>Test for Colour Blindess</vt:lpstr>
      <vt:lpstr>Tunnel Vision:</vt:lpstr>
      <vt:lpstr>Macular Degeneration</vt:lpstr>
      <vt:lpstr>Other Types of Blindness</vt:lpstr>
      <vt:lpstr>Homework</vt:lpstr>
      <vt:lpstr>Homework</vt:lpstr>
      <vt:lpstr>PowerPoint Presentation</vt:lpstr>
      <vt:lpstr>Cornea-Lens-Retina System</vt:lpstr>
      <vt:lpstr>PowerPoint Presentation</vt:lpstr>
      <vt:lpstr>Optic Nerve - carries electrical signals from eye to brain</vt:lpstr>
    </vt:vector>
  </TitlesOfParts>
  <Company>School District 41 Burnaby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Tammy Wilson</dc:creator>
  <cp:lastModifiedBy>Tammy Wilson</cp:lastModifiedBy>
  <cp:revision>1</cp:revision>
  <dcterms:created xsi:type="dcterms:W3CDTF">2024-01-04T00:31:23Z</dcterms:created>
  <dcterms:modified xsi:type="dcterms:W3CDTF">2024-01-05T00:04:47Z</dcterms:modified>
</cp:coreProperties>
</file>