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69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36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12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76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70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89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66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2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94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969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820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32DF9-258B-4E6D-865A-44B7DBAF5565}" type="datetimeFigureOut">
              <a:rPr lang="en-CA" smtClean="0"/>
              <a:t>2017-03-26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9DA7-B5FA-45DD-B5E2-9AC3789CC3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37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Blood Type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5" name="Picture 4" descr="Image result for blood typ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686" y="3163411"/>
            <a:ext cx="4604385" cy="2533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968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ABO System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702"/>
            <a:ext cx="10515600" cy="4837261"/>
          </a:xfrm>
        </p:spPr>
        <p:txBody>
          <a:bodyPr/>
          <a:lstStyle/>
          <a:p>
            <a:r>
              <a:rPr lang="en-CA" dirty="0"/>
              <a:t>Four possible blood types: A, B, AB, O</a:t>
            </a:r>
          </a:p>
          <a:p>
            <a:r>
              <a:rPr lang="en-CA" dirty="0"/>
              <a:t>Due to </a:t>
            </a:r>
            <a:r>
              <a:rPr lang="en-CA" dirty="0" smtClean="0"/>
              <a:t>antigens </a:t>
            </a:r>
            <a:r>
              <a:rPr lang="en-CA" dirty="0"/>
              <a:t>on the surface of </a:t>
            </a:r>
            <a:r>
              <a:rPr lang="en-CA" dirty="0" smtClean="0"/>
              <a:t>RBC’s</a:t>
            </a:r>
          </a:p>
          <a:p>
            <a:r>
              <a:rPr lang="en-CA" dirty="0" smtClean="0"/>
              <a:t>If the same antigen and antibody are present, agglutination (clumping) of RBCs will occur, causing death</a:t>
            </a:r>
          </a:p>
          <a:p>
            <a:r>
              <a:rPr lang="en-CA" dirty="0" smtClean="0"/>
              <a:t>Blood recipients may only receive donated blood for which they have no antibodies in their plasma.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589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ABO system:</a:t>
            </a:r>
            <a:endParaRPr lang="en-CA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91386" y="2211596"/>
            <a:ext cx="10292316" cy="271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CA" b="1" dirty="0"/>
              <a:t>blood group A </a:t>
            </a:r>
            <a:r>
              <a:rPr lang="en-CA" dirty="0"/>
              <a:t>has A antigens on the red blood cells with anti-B antibodies in the plasma.</a:t>
            </a:r>
          </a:p>
          <a:p>
            <a:r>
              <a:rPr lang="en-CA" b="1" dirty="0" smtClean="0"/>
              <a:t>blood </a:t>
            </a:r>
            <a:r>
              <a:rPr lang="en-CA" b="1" dirty="0"/>
              <a:t>group B </a:t>
            </a:r>
            <a:r>
              <a:rPr lang="en-CA" dirty="0"/>
              <a:t>has B antigens with anti-A antibodies in the plasma.</a:t>
            </a:r>
          </a:p>
          <a:p>
            <a:r>
              <a:rPr lang="en-CA" b="1" dirty="0" smtClean="0"/>
              <a:t>blood </a:t>
            </a:r>
            <a:r>
              <a:rPr lang="en-CA" b="1" dirty="0"/>
              <a:t>group </a:t>
            </a:r>
            <a:r>
              <a:rPr lang="en-CA" dirty="0"/>
              <a:t>O has no antigens, but both anti-A and anti-B antibodies in the plasma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90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Content Placeholder 3" descr="Image result for blood group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16" y="365125"/>
            <a:ext cx="11802140" cy="6099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648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Rh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0967"/>
            <a:ext cx="10515600" cy="4815996"/>
          </a:xfrm>
        </p:spPr>
        <p:txBody>
          <a:bodyPr>
            <a:normAutofit/>
          </a:bodyPr>
          <a:lstStyle/>
          <a:p>
            <a:r>
              <a:rPr lang="en-CA" dirty="0" smtClean="0"/>
              <a:t>Another antigen found on RBCs</a:t>
            </a:r>
          </a:p>
          <a:p>
            <a:endParaRPr lang="en-CA" dirty="0"/>
          </a:p>
          <a:p>
            <a:r>
              <a:rPr lang="en-CA" dirty="0" smtClean="0"/>
              <a:t>People that have the Rh antigen on their RBC’s are Rh positive.</a:t>
            </a:r>
          </a:p>
          <a:p>
            <a:r>
              <a:rPr lang="en-CA" dirty="0" smtClean="0"/>
              <a:t>Those without are Rh negative</a:t>
            </a:r>
          </a:p>
          <a:p>
            <a:r>
              <a:rPr lang="en-CA" dirty="0" smtClean="0"/>
              <a:t>If you are blood type AB from the ABO system and do not have the Rh antigen you’re blood type is AB-</a:t>
            </a:r>
          </a:p>
          <a:p>
            <a:r>
              <a:rPr lang="en-CA" dirty="0" smtClean="0"/>
              <a:t>Therefore there are eight blood types when the 2 systems are combined</a:t>
            </a:r>
          </a:p>
          <a:p>
            <a:r>
              <a:rPr lang="en-CA" dirty="0" smtClean="0"/>
              <a:t>Rh negative individuals do not normally make antibodies to the Rh factor, unless they are exposed to the Rh factor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6790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10782"/>
          </a:xfrm>
        </p:spPr>
        <p:txBody>
          <a:bodyPr/>
          <a:lstStyle/>
          <a:p>
            <a:r>
              <a:rPr lang="en-CA" dirty="0" smtClean="0"/>
              <a:t>Rh factor and Pregnancy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07" y="1275906"/>
            <a:ext cx="10696353" cy="5582093"/>
          </a:xfrm>
        </p:spPr>
        <p:txBody>
          <a:bodyPr>
            <a:normAutofit/>
          </a:bodyPr>
          <a:lstStyle/>
          <a:p>
            <a:r>
              <a:rPr lang="en-CA" dirty="0" smtClean="0"/>
              <a:t>If the mother is Rh – and the father is Rh+, the child may be Rh+</a:t>
            </a:r>
          </a:p>
          <a:p>
            <a:r>
              <a:rPr lang="en-CA" dirty="0" smtClean="0"/>
              <a:t>During gestation, it is normal that a few RBC from the child will leak into mother’s system, causing </a:t>
            </a:r>
          </a:p>
          <a:p>
            <a:r>
              <a:rPr lang="en-CA" dirty="0" smtClean="0"/>
              <a:t>Her to produce Rh antibodies</a:t>
            </a:r>
          </a:p>
          <a:p>
            <a:r>
              <a:rPr lang="en-CA" dirty="0" smtClean="0"/>
              <a:t>If mother becomes pregnant</a:t>
            </a:r>
          </a:p>
          <a:p>
            <a:pPr marL="0" indent="0">
              <a:buNone/>
            </a:pPr>
            <a:r>
              <a:rPr lang="en-CA" dirty="0" smtClean="0"/>
              <a:t>With another Rh + baby, mother’s</a:t>
            </a:r>
          </a:p>
          <a:p>
            <a:pPr marL="0" indent="0">
              <a:buNone/>
            </a:pPr>
            <a:r>
              <a:rPr lang="en-CA" dirty="0" smtClean="0"/>
              <a:t>Rh antibodies may cross the </a:t>
            </a:r>
          </a:p>
          <a:p>
            <a:pPr marL="0" indent="0">
              <a:buNone/>
            </a:pPr>
            <a:r>
              <a:rPr lang="en-CA" dirty="0"/>
              <a:t>p</a:t>
            </a:r>
            <a:r>
              <a:rPr lang="en-CA" dirty="0" smtClean="0"/>
              <a:t>lacenta and destroy baby’s </a:t>
            </a:r>
          </a:p>
          <a:p>
            <a:pPr marL="0" indent="0">
              <a:buNone/>
            </a:pPr>
            <a:r>
              <a:rPr lang="en-CA" dirty="0" smtClean="0"/>
              <a:t>RBCs. Called </a:t>
            </a:r>
            <a:r>
              <a:rPr lang="en-CA" b="1" dirty="0" smtClean="0"/>
              <a:t>Fetal </a:t>
            </a:r>
            <a:r>
              <a:rPr lang="en-CA" b="1" dirty="0"/>
              <a:t>E</a:t>
            </a:r>
            <a:r>
              <a:rPr lang="en-CA" b="1" dirty="0" smtClean="0"/>
              <a:t>rythroblastosis</a:t>
            </a:r>
          </a:p>
          <a:p>
            <a:pPr marL="0" indent="0">
              <a:buNone/>
            </a:pPr>
            <a:r>
              <a:rPr lang="en-CA" dirty="0" smtClean="0"/>
              <a:t>Or </a:t>
            </a:r>
            <a:r>
              <a:rPr lang="en-CA" b="1" dirty="0" smtClean="0"/>
              <a:t>hemolytic disease of the </a:t>
            </a:r>
          </a:p>
          <a:p>
            <a:pPr marL="0" indent="0">
              <a:buNone/>
            </a:pPr>
            <a:r>
              <a:rPr lang="en-CA" b="1" dirty="0" smtClean="0"/>
              <a:t>newborn</a:t>
            </a:r>
            <a:endParaRPr lang="en-CA" b="1" dirty="0"/>
          </a:p>
        </p:txBody>
      </p:sp>
      <p:pic>
        <p:nvPicPr>
          <p:cNvPr id="4" name="Picture 3" descr="Image result for blood type rh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4" b="19359"/>
          <a:stretch/>
        </p:blipFill>
        <p:spPr bwMode="auto">
          <a:xfrm>
            <a:off x="5876194" y="2475769"/>
            <a:ext cx="6315806" cy="41125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662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 this be prevented?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 Rh- women an Rh immune globin injection called </a:t>
            </a:r>
            <a:r>
              <a:rPr lang="en-CA" dirty="0" err="1" smtClean="0"/>
              <a:t>RhoGAM</a:t>
            </a:r>
            <a:r>
              <a:rPr lang="en-CA" dirty="0" smtClean="0"/>
              <a:t> just after the birth of any RH+ child. </a:t>
            </a:r>
          </a:p>
          <a:p>
            <a:r>
              <a:rPr lang="en-CA" dirty="0" smtClean="0"/>
              <a:t>Injection will destroy any RBC’s left over from the baby, before the  mother’s immune system has a chance to start producing anti-Rh antibodies</a:t>
            </a:r>
          </a:p>
          <a:p>
            <a:r>
              <a:rPr lang="en-CA" dirty="0" smtClean="0"/>
              <a:t>The injection won’t work if the woman has already started to produce her own antibodies.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9173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336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Blood Type </vt:lpstr>
      <vt:lpstr>ABO System</vt:lpstr>
      <vt:lpstr>ABO system:</vt:lpstr>
      <vt:lpstr> </vt:lpstr>
      <vt:lpstr>Rh System</vt:lpstr>
      <vt:lpstr>Rh factor and Pregnancy</vt:lpstr>
      <vt:lpstr>Can this be prevented?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Type</dc:title>
  <dc:creator>twilson</dc:creator>
  <cp:lastModifiedBy>twilson</cp:lastModifiedBy>
  <cp:revision>5</cp:revision>
  <dcterms:created xsi:type="dcterms:W3CDTF">2017-03-26T19:16:57Z</dcterms:created>
  <dcterms:modified xsi:type="dcterms:W3CDTF">2017-03-26T19:51:21Z</dcterms:modified>
</cp:coreProperties>
</file>