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2" r:id="rId3"/>
    <p:sldId id="274" r:id="rId4"/>
    <p:sldId id="275" r:id="rId5"/>
    <p:sldId id="276" r:id="rId6"/>
    <p:sldId id="277" r:id="rId7"/>
    <p:sldId id="278" r:id="rId8"/>
    <p:sldId id="273" r:id="rId9"/>
    <p:sldId id="257" r:id="rId10"/>
    <p:sldId id="258" r:id="rId11"/>
    <p:sldId id="267" r:id="rId12"/>
    <p:sldId id="262" r:id="rId13"/>
    <p:sldId id="263" r:id="rId14"/>
    <p:sldId id="268" r:id="rId15"/>
    <p:sldId id="269" r:id="rId16"/>
    <p:sldId id="270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B811E-236D-422B-961E-7865A0FB089A}" v="46" dt="2023-09-13T21:49:22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ya Virani" userId="6dba6dae-cf2e-43c9-975d-7dd90b1b13be" providerId="ADAL" clId="{083C89DF-4E8D-47B0-B02D-B57FE04CDFF1}"/>
    <pc:docChg chg="modSld">
      <pc:chgData name="Tanya Virani" userId="6dba6dae-cf2e-43c9-975d-7dd90b1b13be" providerId="ADAL" clId="{083C89DF-4E8D-47B0-B02D-B57FE04CDFF1}" dt="2023-09-12T21:28:20.236" v="124" actId="20577"/>
      <pc:docMkLst>
        <pc:docMk/>
      </pc:docMkLst>
      <pc:sldChg chg="modSp">
        <pc:chgData name="Tanya Virani" userId="6dba6dae-cf2e-43c9-975d-7dd90b1b13be" providerId="ADAL" clId="{083C89DF-4E8D-47B0-B02D-B57FE04CDFF1}" dt="2023-09-12T21:28:20.236" v="124" actId="20577"/>
        <pc:sldMkLst>
          <pc:docMk/>
          <pc:sldMk cId="1905038125" sldId="263"/>
        </pc:sldMkLst>
        <pc:spChg chg="mod">
          <ac:chgData name="Tanya Virani" userId="6dba6dae-cf2e-43c9-975d-7dd90b1b13be" providerId="ADAL" clId="{083C89DF-4E8D-47B0-B02D-B57FE04CDFF1}" dt="2023-09-12T21:28:10.185" v="86" actId="20577"/>
          <ac:spMkLst>
            <pc:docMk/>
            <pc:sldMk cId="1905038125" sldId="263"/>
            <ac:spMk id="3" creationId="{419DEEBF-8145-43F0-A6A0-7E080C9944F8}"/>
          </ac:spMkLst>
        </pc:spChg>
        <pc:spChg chg="mod">
          <ac:chgData name="Tanya Virani" userId="6dba6dae-cf2e-43c9-975d-7dd90b1b13be" providerId="ADAL" clId="{083C89DF-4E8D-47B0-B02D-B57FE04CDFF1}" dt="2023-09-12T21:28:20.236" v="124" actId="20577"/>
          <ac:spMkLst>
            <pc:docMk/>
            <pc:sldMk cId="1905038125" sldId="263"/>
            <ac:spMk id="6" creationId="{18DB148A-4AE0-46E0-9A6B-49EC940C0FBB}"/>
          </ac:spMkLst>
        </pc:spChg>
      </pc:sldChg>
    </pc:docChg>
  </pc:docChgLst>
  <pc:docChgLst>
    <pc:chgData name="Tanya Virani" userId="6dba6dae-cf2e-43c9-975d-7dd90b1b13be" providerId="ADAL" clId="{148B811E-236D-422B-961E-7865A0FB089A}"/>
    <pc:docChg chg="undo custSel addSld delSld modSld sldOrd">
      <pc:chgData name="Tanya Virani" userId="6dba6dae-cf2e-43c9-975d-7dd90b1b13be" providerId="ADAL" clId="{148B811E-236D-422B-961E-7865A0FB089A}" dt="2023-09-13T21:57:39.931" v="1873" actId="20577"/>
      <pc:docMkLst>
        <pc:docMk/>
      </pc:docMkLst>
      <pc:sldChg chg="addSp delSp modSp mod">
        <pc:chgData name="Tanya Virani" userId="6dba6dae-cf2e-43c9-975d-7dd90b1b13be" providerId="ADAL" clId="{148B811E-236D-422B-961E-7865A0FB089A}" dt="2023-09-13T21:49:43.142" v="1818" actId="1076"/>
        <pc:sldMkLst>
          <pc:docMk/>
          <pc:sldMk cId="2305414732" sldId="256"/>
        </pc:sldMkLst>
        <pc:spChg chg="del mod">
          <ac:chgData name="Tanya Virani" userId="6dba6dae-cf2e-43c9-975d-7dd90b1b13be" providerId="ADAL" clId="{148B811E-236D-422B-961E-7865A0FB089A}" dt="2023-09-13T21:49:30.486" v="1814" actId="478"/>
          <ac:spMkLst>
            <pc:docMk/>
            <pc:sldMk cId="2305414732" sldId="256"/>
            <ac:spMk id="2" creationId="{F5CFA88E-08CA-437D-9ECE-A0B2FA8CF8DE}"/>
          </ac:spMkLst>
        </pc:spChg>
        <pc:spChg chg="add mod">
          <ac:chgData name="Tanya Virani" userId="6dba6dae-cf2e-43c9-975d-7dd90b1b13be" providerId="ADAL" clId="{148B811E-236D-422B-961E-7865A0FB089A}" dt="2023-09-13T21:49:35.305" v="1815" actId="1076"/>
          <ac:spMkLst>
            <pc:docMk/>
            <pc:sldMk cId="2305414732" sldId="256"/>
            <ac:spMk id="3" creationId="{2586402C-0258-4D54-88BE-241B4215F8C3}"/>
          </ac:spMkLst>
        </pc:spChg>
        <pc:spChg chg="add mod">
          <ac:chgData name="Tanya Virani" userId="6dba6dae-cf2e-43c9-975d-7dd90b1b13be" providerId="ADAL" clId="{148B811E-236D-422B-961E-7865A0FB089A}" dt="2023-09-13T21:49:43.142" v="1818" actId="1076"/>
          <ac:spMkLst>
            <pc:docMk/>
            <pc:sldMk cId="2305414732" sldId="256"/>
            <ac:spMk id="4" creationId="{0F2574C8-DE26-4A11-BA61-DC83FE44EBDC}"/>
          </ac:spMkLst>
        </pc:spChg>
        <pc:spChg chg="add mod">
          <ac:chgData name="Tanya Virani" userId="6dba6dae-cf2e-43c9-975d-7dd90b1b13be" providerId="ADAL" clId="{148B811E-236D-422B-961E-7865A0FB089A}" dt="2023-09-13T21:48:31.426" v="1803" actId="20577"/>
          <ac:spMkLst>
            <pc:docMk/>
            <pc:sldMk cId="2305414732" sldId="256"/>
            <ac:spMk id="5" creationId="{B4E60660-B981-4049-82D4-B0B64637B318}"/>
          </ac:spMkLst>
        </pc:spChg>
        <pc:spChg chg="add mod">
          <ac:chgData name="Tanya Virani" userId="6dba6dae-cf2e-43c9-975d-7dd90b1b13be" providerId="ADAL" clId="{148B811E-236D-422B-961E-7865A0FB089A}" dt="2023-09-13T16:27:07.874" v="444" actId="1076"/>
          <ac:spMkLst>
            <pc:docMk/>
            <pc:sldMk cId="2305414732" sldId="256"/>
            <ac:spMk id="6" creationId="{62B14D24-C050-4B68-9E91-4F340CBAB955}"/>
          </ac:spMkLst>
        </pc:spChg>
        <pc:spChg chg="add del mod">
          <ac:chgData name="Tanya Virani" userId="6dba6dae-cf2e-43c9-975d-7dd90b1b13be" providerId="ADAL" clId="{148B811E-236D-422B-961E-7865A0FB089A}" dt="2023-09-13T21:49:39.131" v="1817" actId="478"/>
          <ac:spMkLst>
            <pc:docMk/>
            <pc:sldMk cId="2305414732" sldId="256"/>
            <ac:spMk id="8" creationId="{A9C8E3C6-2057-4075-A0FE-5A759E249523}"/>
          </ac:spMkLst>
        </pc:spChg>
        <pc:picChg chg="del">
          <ac:chgData name="Tanya Virani" userId="6dba6dae-cf2e-43c9-975d-7dd90b1b13be" providerId="ADAL" clId="{148B811E-236D-422B-961E-7865A0FB089A}" dt="2023-09-13T16:21:28.049" v="2" actId="478"/>
          <ac:picMkLst>
            <pc:docMk/>
            <pc:sldMk cId="2305414732" sldId="256"/>
            <ac:picMk id="15" creationId="{03B7C4E5-DE79-FC93-4D32-0F6BF449513D}"/>
          </ac:picMkLst>
        </pc:picChg>
        <pc:picChg chg="add del mod">
          <ac:chgData name="Tanya Virani" userId="6dba6dae-cf2e-43c9-975d-7dd90b1b13be" providerId="ADAL" clId="{148B811E-236D-422B-961E-7865A0FB089A}" dt="2023-09-13T21:49:03.198" v="1804" actId="478"/>
          <ac:picMkLst>
            <pc:docMk/>
            <pc:sldMk cId="2305414732" sldId="256"/>
            <ac:picMk id="1026" creationId="{1592005E-E601-4832-95D4-C758F49CCF6D}"/>
          </ac:picMkLst>
        </pc:picChg>
        <pc:picChg chg="add mod">
          <ac:chgData name="Tanya Virani" userId="6dba6dae-cf2e-43c9-975d-7dd90b1b13be" providerId="ADAL" clId="{148B811E-236D-422B-961E-7865A0FB089A}" dt="2023-09-13T21:49:22.528" v="1811" actId="14100"/>
          <ac:picMkLst>
            <pc:docMk/>
            <pc:sldMk cId="2305414732" sldId="256"/>
            <ac:picMk id="1028" creationId="{EB533651-785D-4628-AA1E-7BC2C91E6E85}"/>
          </ac:picMkLst>
        </pc:picChg>
      </pc:sldChg>
      <pc:sldChg chg="modSp mod">
        <pc:chgData name="Tanya Virani" userId="6dba6dae-cf2e-43c9-975d-7dd90b1b13be" providerId="ADAL" clId="{148B811E-236D-422B-961E-7865A0FB089A}" dt="2023-09-13T21:57:39.931" v="1873" actId="20577"/>
        <pc:sldMkLst>
          <pc:docMk/>
          <pc:sldMk cId="3927914282" sldId="265"/>
        </pc:sldMkLst>
        <pc:spChg chg="mod">
          <ac:chgData name="Tanya Virani" userId="6dba6dae-cf2e-43c9-975d-7dd90b1b13be" providerId="ADAL" clId="{148B811E-236D-422B-961E-7865A0FB089A}" dt="2023-09-13T21:44:50.064" v="1447" actId="20577"/>
          <ac:spMkLst>
            <pc:docMk/>
            <pc:sldMk cId="3927914282" sldId="265"/>
            <ac:spMk id="2" creationId="{14F9580E-FF7E-4F4E-A326-37BF7D599D90}"/>
          </ac:spMkLst>
        </pc:spChg>
        <pc:spChg chg="mod">
          <ac:chgData name="Tanya Virani" userId="6dba6dae-cf2e-43c9-975d-7dd90b1b13be" providerId="ADAL" clId="{148B811E-236D-422B-961E-7865A0FB089A}" dt="2023-09-13T21:57:39.931" v="1873" actId="20577"/>
          <ac:spMkLst>
            <pc:docMk/>
            <pc:sldMk cId="3927914282" sldId="265"/>
            <ac:spMk id="4" creationId="{ED88A734-418D-4207-9DF6-356FBA32FF6E}"/>
          </ac:spMkLst>
        </pc:spChg>
      </pc:sldChg>
      <pc:sldChg chg="addSp modSp mod">
        <pc:chgData name="Tanya Virani" userId="6dba6dae-cf2e-43c9-975d-7dd90b1b13be" providerId="ADAL" clId="{148B811E-236D-422B-961E-7865A0FB089A}" dt="2023-09-13T21:47:53.843" v="1747" actId="20577"/>
        <pc:sldMkLst>
          <pc:docMk/>
          <pc:sldMk cId="767520191" sldId="266"/>
        </pc:sldMkLst>
        <pc:spChg chg="mod">
          <ac:chgData name="Tanya Virani" userId="6dba6dae-cf2e-43c9-975d-7dd90b1b13be" providerId="ADAL" clId="{148B811E-236D-422B-961E-7865A0FB089A}" dt="2023-09-13T21:47:53.843" v="1747" actId="20577"/>
          <ac:spMkLst>
            <pc:docMk/>
            <pc:sldMk cId="767520191" sldId="266"/>
            <ac:spMk id="2" creationId="{AAEA3EE1-211D-4F48-8FC8-F0972CE0F703}"/>
          </ac:spMkLst>
        </pc:spChg>
        <pc:spChg chg="add mod">
          <ac:chgData name="Tanya Virani" userId="6dba6dae-cf2e-43c9-975d-7dd90b1b13be" providerId="ADAL" clId="{148B811E-236D-422B-961E-7865A0FB089A}" dt="2023-09-13T21:47:42.524" v="1737" actId="20577"/>
          <ac:spMkLst>
            <pc:docMk/>
            <pc:sldMk cId="767520191" sldId="266"/>
            <ac:spMk id="3" creationId="{D6694FF4-E358-43D5-B7DA-6932673B5D00}"/>
          </ac:spMkLst>
        </pc:spChg>
        <pc:picChg chg="add mod">
          <ac:chgData name="Tanya Virani" userId="6dba6dae-cf2e-43c9-975d-7dd90b1b13be" providerId="ADAL" clId="{148B811E-236D-422B-961E-7865A0FB089A}" dt="2023-09-13T21:47:23.447" v="1717" actId="1076"/>
          <ac:picMkLst>
            <pc:docMk/>
            <pc:sldMk cId="767520191" sldId="266"/>
            <ac:picMk id="8194" creationId="{F4D103C9-22E0-40F5-B0B8-3E6A76B1D5BD}"/>
          </ac:picMkLst>
        </pc:picChg>
      </pc:sldChg>
      <pc:sldChg chg="del">
        <pc:chgData name="Tanya Virani" userId="6dba6dae-cf2e-43c9-975d-7dd90b1b13be" providerId="ADAL" clId="{148B811E-236D-422B-961E-7865A0FB089A}" dt="2023-09-13T21:57:27.586" v="1819" actId="2696"/>
        <pc:sldMkLst>
          <pc:docMk/>
          <pc:sldMk cId="362670681" sldId="271"/>
        </pc:sldMkLst>
      </pc:sldChg>
      <pc:sldChg chg="addSp delSp modSp add mod setBg">
        <pc:chgData name="Tanya Virani" userId="6dba6dae-cf2e-43c9-975d-7dd90b1b13be" providerId="ADAL" clId="{148B811E-236D-422B-961E-7865A0FB089A}" dt="2023-09-13T21:34:13.755" v="933" actId="20577"/>
        <pc:sldMkLst>
          <pc:docMk/>
          <pc:sldMk cId="2504417208" sldId="272"/>
        </pc:sldMkLst>
        <pc:spChg chg="mod">
          <ac:chgData name="Tanya Virani" userId="6dba6dae-cf2e-43c9-975d-7dd90b1b13be" providerId="ADAL" clId="{148B811E-236D-422B-961E-7865A0FB089A}" dt="2023-09-13T21:33:38.423" v="911" actId="1076"/>
          <ac:spMkLst>
            <pc:docMk/>
            <pc:sldMk cId="2504417208" sldId="272"/>
            <ac:spMk id="2" creationId="{F5CFA88E-08CA-437D-9ECE-A0B2FA8CF8DE}"/>
          </ac:spMkLst>
        </pc:spChg>
        <pc:spChg chg="add mod">
          <ac:chgData name="Tanya Virani" userId="6dba6dae-cf2e-43c9-975d-7dd90b1b13be" providerId="ADAL" clId="{148B811E-236D-422B-961E-7865A0FB089A}" dt="2023-09-13T21:34:13.755" v="933" actId="20577"/>
          <ac:spMkLst>
            <pc:docMk/>
            <pc:sldMk cId="2504417208" sldId="272"/>
            <ac:spMk id="4" creationId="{6143EC34-C9BC-4DF2-91A6-316F98062D66}"/>
          </ac:spMkLst>
        </pc:spChg>
        <pc:spChg chg="add">
          <ac:chgData name="Tanya Virani" userId="6dba6dae-cf2e-43c9-975d-7dd90b1b13be" providerId="ADAL" clId="{148B811E-236D-422B-961E-7865A0FB089A}" dt="2023-09-13T21:33:21.720" v="908" actId="26606"/>
          <ac:spMkLst>
            <pc:docMk/>
            <pc:sldMk cId="2504417208" sldId="272"/>
            <ac:spMk id="2055" creationId="{B95B9BA8-1D69-4796-85F5-B6D0BD52354B}"/>
          </ac:spMkLst>
        </pc:spChg>
        <pc:grpChg chg="add">
          <ac:chgData name="Tanya Virani" userId="6dba6dae-cf2e-43c9-975d-7dd90b1b13be" providerId="ADAL" clId="{148B811E-236D-422B-961E-7865A0FB089A}" dt="2023-09-13T21:33:21.720" v="908" actId="26606"/>
          <ac:grpSpMkLst>
            <pc:docMk/>
            <pc:sldMk cId="2504417208" sldId="272"/>
            <ac:grpSpMk id="2057" creationId="{D44E3F87-3D58-4B03-86B2-15A5C5B9C964}"/>
          </ac:grpSpMkLst>
        </pc:grpChg>
        <pc:picChg chg="del">
          <ac:chgData name="Tanya Virani" userId="6dba6dae-cf2e-43c9-975d-7dd90b1b13be" providerId="ADAL" clId="{148B811E-236D-422B-961E-7865A0FB089A}" dt="2023-09-13T16:27:17.154" v="446" actId="478"/>
          <ac:picMkLst>
            <pc:docMk/>
            <pc:sldMk cId="2504417208" sldId="272"/>
            <ac:picMk id="15" creationId="{03B7C4E5-DE79-FC93-4D32-0F6BF449513D}"/>
          </ac:picMkLst>
        </pc:picChg>
        <pc:picChg chg="add mod">
          <ac:chgData name="Tanya Virani" userId="6dba6dae-cf2e-43c9-975d-7dd90b1b13be" providerId="ADAL" clId="{148B811E-236D-422B-961E-7865A0FB089A}" dt="2023-09-13T21:33:21.720" v="908" actId="26606"/>
          <ac:picMkLst>
            <pc:docMk/>
            <pc:sldMk cId="2504417208" sldId="272"/>
            <ac:picMk id="2050" creationId="{6A5A758D-BDA6-4F5F-AB1F-9B23B031FADB}"/>
          </ac:picMkLst>
        </pc:picChg>
      </pc:sldChg>
      <pc:sldChg chg="modSp add mod">
        <pc:chgData name="Tanya Virani" userId="6dba6dae-cf2e-43c9-975d-7dd90b1b13be" providerId="ADAL" clId="{148B811E-236D-422B-961E-7865A0FB089A}" dt="2023-09-13T21:44:02.937" v="1442" actId="1076"/>
        <pc:sldMkLst>
          <pc:docMk/>
          <pc:sldMk cId="4184316870" sldId="273"/>
        </pc:sldMkLst>
        <pc:spChg chg="mod">
          <ac:chgData name="Tanya Virani" userId="6dba6dae-cf2e-43c9-975d-7dd90b1b13be" providerId="ADAL" clId="{148B811E-236D-422B-961E-7865A0FB089A}" dt="2023-09-13T21:44:02.937" v="1442" actId="1076"/>
          <ac:spMkLst>
            <pc:docMk/>
            <pc:sldMk cId="4184316870" sldId="273"/>
            <ac:spMk id="2" creationId="{F5CFA88E-08CA-437D-9ECE-A0B2FA8CF8DE}"/>
          </ac:spMkLst>
        </pc:spChg>
      </pc:sldChg>
      <pc:sldChg chg="addSp delSp modSp new mod setBg setClrOvrMap">
        <pc:chgData name="Tanya Virani" userId="6dba6dae-cf2e-43c9-975d-7dd90b1b13be" providerId="ADAL" clId="{148B811E-236D-422B-961E-7865A0FB089A}" dt="2023-09-13T21:34:34.890" v="938" actId="14100"/>
        <pc:sldMkLst>
          <pc:docMk/>
          <pc:sldMk cId="126756881" sldId="274"/>
        </pc:sldMkLst>
        <pc:spChg chg="mod ord">
          <ac:chgData name="Tanya Virani" userId="6dba6dae-cf2e-43c9-975d-7dd90b1b13be" providerId="ADAL" clId="{148B811E-236D-422B-961E-7865A0FB089A}" dt="2023-09-13T21:34:34.890" v="938" actId="14100"/>
          <ac:spMkLst>
            <pc:docMk/>
            <pc:sldMk cId="126756881" sldId="274"/>
            <ac:spMk id="2" creationId="{F9A0AB43-1B40-42C2-9DED-5AD949EE940A}"/>
          </ac:spMkLst>
        </pc:spChg>
        <pc:spChg chg="add del">
          <ac:chgData name="Tanya Virani" userId="6dba6dae-cf2e-43c9-975d-7dd90b1b13be" providerId="ADAL" clId="{148B811E-236D-422B-961E-7865A0FB089A}" dt="2023-09-13T21:32:52.149" v="905" actId="478"/>
          <ac:spMkLst>
            <pc:docMk/>
            <pc:sldMk cId="126756881" sldId="274"/>
            <ac:spMk id="3" creationId="{0046E29B-97D4-494F-89EC-EE8AB0291E2A}"/>
          </ac:spMkLst>
        </pc:spChg>
        <pc:spChg chg="add del">
          <ac:chgData name="Tanya Virani" userId="6dba6dae-cf2e-43c9-975d-7dd90b1b13be" providerId="ADAL" clId="{148B811E-236D-422B-961E-7865A0FB089A}" dt="2023-09-13T21:32:50.200" v="904" actId="26606"/>
          <ac:spMkLst>
            <pc:docMk/>
            <pc:sldMk cId="126756881" sldId="274"/>
            <ac:spMk id="9" creationId="{71B2258F-86CA-4D4D-8270-BC05FCDEBFB3}"/>
          </ac:spMkLst>
        </pc:spChg>
        <pc:spChg chg="add">
          <ac:chgData name="Tanya Virani" userId="6dba6dae-cf2e-43c9-975d-7dd90b1b13be" providerId="ADAL" clId="{148B811E-236D-422B-961E-7865A0FB089A}" dt="2023-09-13T21:32:58.059" v="907" actId="26606"/>
          <ac:spMkLst>
            <pc:docMk/>
            <pc:sldMk cId="126756881" sldId="274"/>
            <ac:spMk id="4103" creationId="{71B2258F-86CA-4D4D-8270-BC05FCDEBFB3}"/>
          </ac:spMkLst>
        </pc:spChg>
        <pc:picChg chg="add del">
          <ac:chgData name="Tanya Virani" userId="6dba6dae-cf2e-43c9-975d-7dd90b1b13be" providerId="ADAL" clId="{148B811E-236D-422B-961E-7865A0FB089A}" dt="2023-09-13T21:32:50.200" v="904" actId="26606"/>
          <ac:picMkLst>
            <pc:docMk/>
            <pc:sldMk cId="126756881" sldId="274"/>
            <ac:picMk id="5" creationId="{7907E026-7CA1-F588-7902-4389C0D20CA4}"/>
          </ac:picMkLst>
        </pc:picChg>
        <pc:picChg chg="add mod">
          <ac:chgData name="Tanya Virani" userId="6dba6dae-cf2e-43c9-975d-7dd90b1b13be" providerId="ADAL" clId="{148B811E-236D-422B-961E-7865A0FB089A}" dt="2023-09-13T21:32:58.059" v="907" actId="26606"/>
          <ac:picMkLst>
            <pc:docMk/>
            <pc:sldMk cId="126756881" sldId="274"/>
            <ac:picMk id="4098" creationId="{EE54519A-A34D-4F23-9663-0774D0AB7161}"/>
          </ac:picMkLst>
        </pc:picChg>
      </pc:sldChg>
      <pc:sldChg chg="addSp delSp modSp add mod setBg setClrOvrMap">
        <pc:chgData name="Tanya Virani" userId="6dba6dae-cf2e-43c9-975d-7dd90b1b13be" providerId="ADAL" clId="{148B811E-236D-422B-961E-7865A0FB089A}" dt="2023-09-13T21:35:32.352" v="1069" actId="14100"/>
        <pc:sldMkLst>
          <pc:docMk/>
          <pc:sldMk cId="689796729" sldId="275"/>
        </pc:sldMkLst>
        <pc:spChg chg="mod ord">
          <ac:chgData name="Tanya Virani" userId="6dba6dae-cf2e-43c9-975d-7dd90b1b13be" providerId="ADAL" clId="{148B811E-236D-422B-961E-7865A0FB089A}" dt="2023-09-13T21:35:32.352" v="1069" actId="14100"/>
          <ac:spMkLst>
            <pc:docMk/>
            <pc:sldMk cId="689796729" sldId="275"/>
            <ac:spMk id="2" creationId="{F9A0AB43-1B40-42C2-9DED-5AD949EE940A}"/>
          </ac:spMkLst>
        </pc:spChg>
        <pc:spChg chg="del">
          <ac:chgData name="Tanya Virani" userId="6dba6dae-cf2e-43c9-975d-7dd90b1b13be" providerId="ADAL" clId="{148B811E-236D-422B-961E-7865A0FB089A}" dt="2023-09-13T21:32:15.169" v="900" actId="478"/>
          <ac:spMkLst>
            <pc:docMk/>
            <pc:sldMk cId="689796729" sldId="275"/>
            <ac:spMk id="3" creationId="{0046E29B-97D4-494F-89EC-EE8AB0291E2A}"/>
          </ac:spMkLst>
        </pc:spChg>
        <pc:spChg chg="add">
          <ac:chgData name="Tanya Virani" userId="6dba6dae-cf2e-43c9-975d-7dd90b1b13be" providerId="ADAL" clId="{148B811E-236D-422B-961E-7865A0FB089A}" dt="2023-09-13T21:32:38.087" v="902" actId="26606"/>
          <ac:spMkLst>
            <pc:docMk/>
            <pc:sldMk cId="689796729" sldId="275"/>
            <ac:spMk id="3079" creationId="{71B2258F-86CA-4D4D-8270-BC05FCDEBFB3}"/>
          </ac:spMkLst>
        </pc:spChg>
        <pc:picChg chg="add mod">
          <ac:chgData name="Tanya Virani" userId="6dba6dae-cf2e-43c9-975d-7dd90b1b13be" providerId="ADAL" clId="{148B811E-236D-422B-961E-7865A0FB089A}" dt="2023-09-13T21:32:38.087" v="902" actId="26606"/>
          <ac:picMkLst>
            <pc:docMk/>
            <pc:sldMk cId="689796729" sldId="275"/>
            <ac:picMk id="3074" creationId="{5B486DB6-7050-4A31-B854-8D9173A68528}"/>
          </ac:picMkLst>
        </pc:picChg>
      </pc:sldChg>
      <pc:sldChg chg="addSp delSp modSp add mod">
        <pc:chgData name="Tanya Virani" userId="6dba6dae-cf2e-43c9-975d-7dd90b1b13be" providerId="ADAL" clId="{148B811E-236D-422B-961E-7865A0FB089A}" dt="2023-09-13T21:36:39.497" v="1137" actId="14100"/>
        <pc:sldMkLst>
          <pc:docMk/>
          <pc:sldMk cId="2326647143" sldId="276"/>
        </pc:sldMkLst>
        <pc:spChg chg="mod ord">
          <ac:chgData name="Tanya Virani" userId="6dba6dae-cf2e-43c9-975d-7dd90b1b13be" providerId="ADAL" clId="{148B811E-236D-422B-961E-7865A0FB089A}" dt="2023-09-13T21:36:39.497" v="1137" actId="14100"/>
          <ac:spMkLst>
            <pc:docMk/>
            <pc:sldMk cId="2326647143" sldId="276"/>
            <ac:spMk id="2" creationId="{F9A0AB43-1B40-42C2-9DED-5AD949EE940A}"/>
          </ac:spMkLst>
        </pc:spChg>
        <pc:spChg chg="del">
          <ac:chgData name="Tanya Virani" userId="6dba6dae-cf2e-43c9-975d-7dd90b1b13be" providerId="ADAL" clId="{148B811E-236D-422B-961E-7865A0FB089A}" dt="2023-09-13T21:36:18.150" v="1074" actId="26606"/>
          <ac:spMkLst>
            <pc:docMk/>
            <pc:sldMk cId="2326647143" sldId="276"/>
            <ac:spMk id="3079" creationId="{71B2258F-86CA-4D4D-8270-BC05FCDEBFB3}"/>
          </ac:spMkLst>
        </pc:spChg>
        <pc:spChg chg="add">
          <ac:chgData name="Tanya Virani" userId="6dba6dae-cf2e-43c9-975d-7dd90b1b13be" providerId="ADAL" clId="{148B811E-236D-422B-961E-7865A0FB089A}" dt="2023-09-13T21:36:18.150" v="1074" actId="26606"/>
          <ac:spMkLst>
            <pc:docMk/>
            <pc:sldMk cId="2326647143" sldId="276"/>
            <ac:spMk id="5127" creationId="{71B2258F-86CA-4D4D-8270-BC05FCDEBFB3}"/>
          </ac:spMkLst>
        </pc:spChg>
        <pc:picChg chg="del">
          <ac:chgData name="Tanya Virani" userId="6dba6dae-cf2e-43c9-975d-7dd90b1b13be" providerId="ADAL" clId="{148B811E-236D-422B-961E-7865A0FB089A}" dt="2023-09-13T21:35:41.312" v="1071" actId="478"/>
          <ac:picMkLst>
            <pc:docMk/>
            <pc:sldMk cId="2326647143" sldId="276"/>
            <ac:picMk id="3074" creationId="{5B486DB6-7050-4A31-B854-8D9173A68528}"/>
          </ac:picMkLst>
        </pc:picChg>
        <pc:picChg chg="add mod">
          <ac:chgData name="Tanya Virani" userId="6dba6dae-cf2e-43c9-975d-7dd90b1b13be" providerId="ADAL" clId="{148B811E-236D-422B-961E-7865A0FB089A}" dt="2023-09-13T21:36:18.150" v="1074" actId="26606"/>
          <ac:picMkLst>
            <pc:docMk/>
            <pc:sldMk cId="2326647143" sldId="276"/>
            <ac:picMk id="5122" creationId="{AAC2B4C0-023D-4941-9C68-1B1555AFC016}"/>
          </ac:picMkLst>
        </pc:picChg>
      </pc:sldChg>
      <pc:sldChg chg="addSp delSp modSp add mod ord">
        <pc:chgData name="Tanya Virani" userId="6dba6dae-cf2e-43c9-975d-7dd90b1b13be" providerId="ADAL" clId="{148B811E-236D-422B-961E-7865A0FB089A}" dt="2023-09-13T21:43:29.400" v="1416"/>
        <pc:sldMkLst>
          <pc:docMk/>
          <pc:sldMk cId="405604632" sldId="277"/>
        </pc:sldMkLst>
        <pc:spChg chg="mod ord">
          <ac:chgData name="Tanya Virani" userId="6dba6dae-cf2e-43c9-975d-7dd90b1b13be" providerId="ADAL" clId="{148B811E-236D-422B-961E-7865A0FB089A}" dt="2023-09-13T21:40:55.858" v="1201" actId="26606"/>
          <ac:spMkLst>
            <pc:docMk/>
            <pc:sldMk cId="405604632" sldId="277"/>
            <ac:spMk id="2" creationId="{F9A0AB43-1B40-42C2-9DED-5AD949EE940A}"/>
          </ac:spMkLst>
        </pc:spChg>
        <pc:spChg chg="del">
          <ac:chgData name="Tanya Virani" userId="6dba6dae-cf2e-43c9-975d-7dd90b1b13be" providerId="ADAL" clId="{148B811E-236D-422B-961E-7865A0FB089A}" dt="2023-09-13T21:37:33.761" v="1194" actId="26606"/>
          <ac:spMkLst>
            <pc:docMk/>
            <pc:sldMk cId="405604632" sldId="277"/>
            <ac:spMk id="5127" creationId="{71B2258F-86CA-4D4D-8270-BC05FCDEBFB3}"/>
          </ac:spMkLst>
        </pc:spChg>
        <pc:spChg chg="add del">
          <ac:chgData name="Tanya Virani" userId="6dba6dae-cf2e-43c9-975d-7dd90b1b13be" providerId="ADAL" clId="{148B811E-236D-422B-961E-7865A0FB089A}" dt="2023-09-13T21:40:55.858" v="1201" actId="26606"/>
          <ac:spMkLst>
            <pc:docMk/>
            <pc:sldMk cId="405604632" sldId="277"/>
            <ac:spMk id="5133" creationId="{71B2258F-86CA-4D4D-8270-BC05FCDEBFB3}"/>
          </ac:spMkLst>
        </pc:spChg>
        <pc:spChg chg="add">
          <ac:chgData name="Tanya Virani" userId="6dba6dae-cf2e-43c9-975d-7dd90b1b13be" providerId="ADAL" clId="{148B811E-236D-422B-961E-7865A0FB089A}" dt="2023-09-13T21:40:55.858" v="1201" actId="26606"/>
          <ac:spMkLst>
            <pc:docMk/>
            <pc:sldMk cId="405604632" sldId="277"/>
            <ac:spMk id="6153" creationId="{71B2258F-86CA-4D4D-8270-BC05FCDEBFB3}"/>
          </ac:spMkLst>
        </pc:spChg>
        <pc:picChg chg="del">
          <ac:chgData name="Tanya Virani" userId="6dba6dae-cf2e-43c9-975d-7dd90b1b13be" providerId="ADAL" clId="{148B811E-236D-422B-961E-7865A0FB089A}" dt="2023-09-13T21:36:50.345" v="1139" actId="478"/>
          <ac:picMkLst>
            <pc:docMk/>
            <pc:sldMk cId="405604632" sldId="277"/>
            <ac:picMk id="5122" creationId="{AAC2B4C0-023D-4941-9C68-1B1555AFC016}"/>
          </ac:picMkLst>
        </pc:picChg>
        <pc:picChg chg="add del">
          <ac:chgData name="Tanya Virani" userId="6dba6dae-cf2e-43c9-975d-7dd90b1b13be" providerId="ADAL" clId="{148B811E-236D-422B-961E-7865A0FB089A}" dt="2023-09-13T21:37:39.187" v="1195" actId="478"/>
          <ac:picMkLst>
            <pc:docMk/>
            <pc:sldMk cId="405604632" sldId="277"/>
            <ac:picMk id="5129" creationId="{837A1952-25D4-0994-AC50-06AA4F8B296D}"/>
          </ac:picMkLst>
        </pc:picChg>
        <pc:picChg chg="add del">
          <ac:chgData name="Tanya Virani" userId="6dba6dae-cf2e-43c9-975d-7dd90b1b13be" providerId="ADAL" clId="{148B811E-236D-422B-961E-7865A0FB089A}" dt="2023-09-13T21:39:57.305" v="1199" actId="478"/>
          <ac:picMkLst>
            <pc:docMk/>
            <pc:sldMk cId="405604632" sldId="277"/>
            <ac:picMk id="6146" creationId="{EF8F4BAF-3090-4DA7-9EBC-3FF16947C7A7}"/>
          </ac:picMkLst>
        </pc:picChg>
        <pc:picChg chg="add mod">
          <ac:chgData name="Tanya Virani" userId="6dba6dae-cf2e-43c9-975d-7dd90b1b13be" providerId="ADAL" clId="{148B811E-236D-422B-961E-7865A0FB089A}" dt="2023-09-13T21:40:55.858" v="1201" actId="26606"/>
          <ac:picMkLst>
            <pc:docMk/>
            <pc:sldMk cId="405604632" sldId="277"/>
            <ac:picMk id="6148" creationId="{63DBCE7C-D926-4281-8F09-741E5AC9790F}"/>
          </ac:picMkLst>
        </pc:picChg>
      </pc:sldChg>
      <pc:sldChg chg="addSp delSp modSp add mod ord">
        <pc:chgData name="Tanya Virani" userId="6dba6dae-cf2e-43c9-975d-7dd90b1b13be" providerId="ADAL" clId="{148B811E-236D-422B-961E-7865A0FB089A}" dt="2023-09-13T21:42:59.837" v="1414" actId="1076"/>
        <pc:sldMkLst>
          <pc:docMk/>
          <pc:sldMk cId="2614527771" sldId="278"/>
        </pc:sldMkLst>
        <pc:spChg chg="mod ord">
          <ac:chgData name="Tanya Virani" userId="6dba6dae-cf2e-43c9-975d-7dd90b1b13be" providerId="ADAL" clId="{148B811E-236D-422B-961E-7865A0FB089A}" dt="2023-09-13T21:42:54.839" v="1413" actId="14100"/>
          <ac:spMkLst>
            <pc:docMk/>
            <pc:sldMk cId="2614527771" sldId="278"/>
            <ac:spMk id="2" creationId="{F9A0AB43-1B40-42C2-9DED-5AD949EE940A}"/>
          </ac:spMkLst>
        </pc:spChg>
        <pc:spChg chg="del">
          <ac:chgData name="Tanya Virani" userId="6dba6dae-cf2e-43c9-975d-7dd90b1b13be" providerId="ADAL" clId="{148B811E-236D-422B-961E-7865A0FB089A}" dt="2023-09-13T21:42:36.415" v="1391" actId="26606"/>
          <ac:spMkLst>
            <pc:docMk/>
            <pc:sldMk cId="2614527771" sldId="278"/>
            <ac:spMk id="6153" creationId="{71B2258F-86CA-4D4D-8270-BC05FCDEBFB3}"/>
          </ac:spMkLst>
        </pc:spChg>
        <pc:spChg chg="add">
          <ac:chgData name="Tanya Virani" userId="6dba6dae-cf2e-43c9-975d-7dd90b1b13be" providerId="ADAL" clId="{148B811E-236D-422B-961E-7865A0FB089A}" dt="2023-09-13T21:42:36.415" v="1391" actId="26606"/>
          <ac:spMkLst>
            <pc:docMk/>
            <pc:sldMk cId="2614527771" sldId="278"/>
            <ac:spMk id="7175" creationId="{71B2258F-86CA-4D4D-8270-BC05FCDEBFB3}"/>
          </ac:spMkLst>
        </pc:spChg>
        <pc:picChg chg="del">
          <ac:chgData name="Tanya Virani" userId="6dba6dae-cf2e-43c9-975d-7dd90b1b13be" providerId="ADAL" clId="{148B811E-236D-422B-961E-7865A0FB089A}" dt="2023-09-13T21:41:07.493" v="1203" actId="478"/>
          <ac:picMkLst>
            <pc:docMk/>
            <pc:sldMk cId="2614527771" sldId="278"/>
            <ac:picMk id="6148" creationId="{63DBCE7C-D926-4281-8F09-741E5AC9790F}"/>
          </ac:picMkLst>
        </pc:picChg>
        <pc:picChg chg="add mod">
          <ac:chgData name="Tanya Virani" userId="6dba6dae-cf2e-43c9-975d-7dd90b1b13be" providerId="ADAL" clId="{148B811E-236D-422B-961E-7865A0FB089A}" dt="2023-09-13T21:42:59.837" v="1414" actId="1076"/>
          <ac:picMkLst>
            <pc:docMk/>
            <pc:sldMk cId="2614527771" sldId="278"/>
            <ac:picMk id="7170" creationId="{1947F7D8-D3DD-4A0C-8021-35349059B051}"/>
          </ac:picMkLst>
        </pc:picChg>
      </pc:sldChg>
      <pc:sldChg chg="new del">
        <pc:chgData name="Tanya Virani" userId="6dba6dae-cf2e-43c9-975d-7dd90b1b13be" providerId="ADAL" clId="{148B811E-236D-422B-961E-7865A0FB089A}" dt="2023-09-13T21:43:44.459" v="1418" actId="47"/>
        <pc:sldMkLst>
          <pc:docMk/>
          <pc:sldMk cId="3046539225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243B-C48A-4C25-A21C-6459315F0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F1E89-335C-4839-9C18-29D02B5F5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90BFB-BBE5-4A9B-BC79-6B8B04F2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9DC-48DA-4011-B45F-0BD88F2C4A9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B967-EDB6-4062-BF51-6DBA07E2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571FF-CFAA-4BFC-A807-6778AB42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E65-3330-46AA-9173-22570893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0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5E7C-1187-4FAD-B98D-893B4866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A652D-4814-493B-ADB5-C75408218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82AB4-03F0-477D-BF07-B4D4D955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9DC-48DA-4011-B45F-0BD88F2C4A9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72B91-6D90-4820-A8B0-F56903D6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A80FE-8B67-4767-B5FD-6F2385F0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E65-3330-46AA-9173-22570893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86BAC-E134-4367-AD90-C078877FE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A5597-89AA-4117-8BD7-75DD2E8D4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388A9-6C43-4A87-909A-7B7A563C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9DC-48DA-4011-B45F-0BD88F2C4A9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752E-FDE2-431C-8B09-C3F00914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6E8DD-7EE6-4DD8-8EDD-7688B3D4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E65-3330-46AA-9173-22570893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2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F32D-1BB5-4625-83C3-986E9BED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10A26-5BE5-46A5-BE0E-28FC1C46A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22738-6379-4B6C-ADCA-C3B5C15A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9DC-48DA-4011-B45F-0BD88F2C4A9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ED72-B835-4580-92F6-B6948020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B46A-3158-4F11-BBF0-F41380A2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E65-3330-46AA-9173-22570893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0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AB04-75E1-48C5-8ED7-A639DD4E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0AC63-69C0-4BC3-9187-210F6E748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2C5F6-C4E7-4E76-A7A0-0A2700CD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9DC-48DA-4011-B45F-0BD88F2C4A9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90EAC-628F-4333-BAB4-2B31D2BD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E7082-061D-41C4-B725-7A46EF62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E65-3330-46AA-9173-22570893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4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D659C-9C4F-484B-BEE8-4D06BD27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66FF2-06C0-45AB-A0EB-C9F56D8B4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F632F-9EF0-4BB1-AA56-1C44F9534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2BAE1-FD0F-41A0-BE5D-3987F95A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9DC-48DA-4011-B45F-0BD88F2C4A9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2C1E8-8397-4F7A-8C9C-869660EC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4CF83-E6EE-466B-9388-378C9726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E65-3330-46AA-9173-22570893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9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AEC0-0418-477B-925D-A30164BA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559F2-53B5-41C9-8813-414AF419C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1AE4C-429E-4511-A4DF-A6270B36B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D8ED7-ECC1-4E11-974A-2F310194C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F5F8F-F71A-4789-8D73-97C7BA775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C818D-6779-4B67-B708-20C0DDFB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9DC-48DA-4011-B45F-0BD88F2C4A9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56F1A-405B-4BE6-85D5-E98FB559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72DD63-B671-4940-AEE5-4BAADABE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E65-3330-46AA-9173-22570893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5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5133-9CD9-43C6-BF10-E29874D1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BEA61-3065-4077-8F6A-F326E0F6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9DC-48DA-4011-B45F-0BD88F2C4A9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15CB0-FF42-40FC-9A84-B62B0A24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1140A-10D4-45A0-9832-7B00EC13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E65-3330-46AA-9173-22570893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C3F0B-F276-4107-86E6-0CFA2BFB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9DC-48DA-4011-B45F-0BD88F2C4A9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8F29D-EFF4-41A5-B571-CD023036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3587A-F079-4266-AF21-AADF194D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E65-3330-46AA-9173-22570893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7B3D-2C33-44B8-B847-1F5C0E5E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5E441-D2E9-4704-9657-AE8C16B52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D8A26-D3C6-48C0-A702-FC4BF9AD2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D7D34-9906-431F-A88D-3696FC82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9DC-48DA-4011-B45F-0BD88F2C4A9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49707-2282-4B61-93D7-D5418017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E8CA8-C819-4209-8769-EBA4D84C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E65-3330-46AA-9173-22570893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5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59635-374E-4CEE-AAB5-36A4CFA8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E7D66-A9BF-4C5E-A825-1D191BEE3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821D2-906C-4AFE-A531-D4AA4AED1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93D6B-D59D-4AE5-8483-CC4E8DDC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9DC-48DA-4011-B45F-0BD88F2C4A9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BAD16-B9EF-4593-8C79-41A4B8E6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B96D7-40DF-4CB3-A592-9687FFFC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E65-3330-46AA-9173-22570893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9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0">
              <a:schemeClr val="accent5">
                <a:lumMod val="97000"/>
                <a:lumOff val="3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EC344-4722-413D-BCD9-98F0544D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BEF85-881F-4717-A146-686B4D7F2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29A20-A65B-4358-AE99-6BD3E5E3C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19DC-48DA-4011-B45F-0BD88F2C4A9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47610-886B-4F47-B1A9-53DDDDC89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BD76-EC99-43C3-A3EC-75FD42374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04E65-3330-46AA-9173-22570893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3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86402C-0258-4D54-88BE-241B4215F8C3}"/>
              </a:ext>
            </a:extLst>
          </p:cNvPr>
          <p:cNvSpPr/>
          <p:nvPr/>
        </p:nvSpPr>
        <p:spPr>
          <a:xfrm>
            <a:off x="3971291" y="574421"/>
            <a:ext cx="7655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*Lunch events on Thursdays @ Library!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574C8-DE26-4A11-BA61-DC83FE44EBDC}"/>
              </a:ext>
            </a:extLst>
          </p:cNvPr>
          <p:cNvSpPr/>
          <p:nvPr/>
        </p:nvSpPr>
        <p:spPr>
          <a:xfrm>
            <a:off x="3907295" y="1670306"/>
            <a:ext cx="8394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*Success homework help with Mr. Loveday</a:t>
            </a:r>
            <a:br>
              <a:rPr lang="en-US" sz="3600" b="1" dirty="0"/>
            </a:br>
            <a:r>
              <a:rPr lang="en-US" sz="3600" b="1" dirty="0"/>
              <a:t>  (M-Th after school @ Library)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E60660-B981-4049-82D4-B0B64637B318}"/>
              </a:ext>
            </a:extLst>
          </p:cNvPr>
          <p:cNvSpPr/>
          <p:nvPr/>
        </p:nvSpPr>
        <p:spPr>
          <a:xfrm>
            <a:off x="1408466" y="3408177"/>
            <a:ext cx="10904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*FLEX – You can choose where to be most days.</a:t>
            </a:r>
            <a:br>
              <a:rPr lang="en-US" sz="3600" b="1" dirty="0"/>
            </a:br>
            <a:r>
              <a:rPr lang="en-US" sz="3600" b="1" dirty="0"/>
              <a:t>  Our next all-grade-8s session is Sept 29</a:t>
            </a:r>
            <a:r>
              <a:rPr lang="en-US" sz="3600" b="1" baseline="30000" dirty="0"/>
              <a:t>th</a:t>
            </a:r>
            <a:r>
              <a:rPr lang="en-US" sz="3600" b="1" dirty="0"/>
              <a:t> 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B14D24-C050-4B68-9E91-4F340CBAB955}"/>
              </a:ext>
            </a:extLst>
          </p:cNvPr>
          <p:cNvSpPr/>
          <p:nvPr/>
        </p:nvSpPr>
        <p:spPr>
          <a:xfrm>
            <a:off x="1346720" y="5058060"/>
            <a:ext cx="10307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*BARC permission forms – please return to the office</a:t>
            </a:r>
            <a:endParaRPr lang="en-US" sz="3600" dirty="0"/>
          </a:p>
        </p:txBody>
      </p:sp>
      <p:pic>
        <p:nvPicPr>
          <p:cNvPr id="1028" name="Picture 4" descr="Administration Reminders - Reminders - 20th July...">
            <a:extLst>
              <a:ext uri="{FF2B5EF4-FFF2-40B4-BE49-F238E27FC236}">
                <a16:creationId xmlns:a16="http://schemas.microsoft.com/office/drawing/2014/main" id="{EB533651-785D-4628-AA1E-7BC2C91E6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7"/>
          <a:stretch/>
        </p:blipFill>
        <p:spPr bwMode="auto">
          <a:xfrm>
            <a:off x="31745" y="43023"/>
            <a:ext cx="3636929" cy="29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1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6751-DC37-4CFA-A16B-5FB706FF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99" y="0"/>
            <a:ext cx="9711378" cy="1507067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n-lt"/>
              </a:rPr>
              <a:t>Start with a wish/an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B8754-B735-410B-AEC6-AF8954369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10" y="1487392"/>
            <a:ext cx="8534400" cy="2176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Make groups of ~4</a:t>
            </a:r>
            <a:br>
              <a:rPr lang="en-US" sz="2800" dirty="0"/>
            </a:br>
            <a:r>
              <a:rPr lang="en-US" sz="2800" dirty="0"/>
              <a:t>Appoint one note-taker (point form is fine)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You will have 60 seconds for a “brain dump” of as many ideas as possible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CE85F7-F9A1-41F0-80BB-6922C8E1C9FD}"/>
              </a:ext>
            </a:extLst>
          </p:cNvPr>
          <p:cNvSpPr/>
          <p:nvPr/>
        </p:nvSpPr>
        <p:spPr>
          <a:xfrm>
            <a:off x="497399" y="3876845"/>
            <a:ext cx="108883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Think of possible SOCIAL goals </a:t>
            </a:r>
            <a:br>
              <a:rPr lang="en-US" sz="2800" b="1" dirty="0"/>
            </a:br>
            <a:r>
              <a:rPr lang="en-US" sz="2800" b="1" dirty="0"/>
              <a:t>(how you interact with others)</a:t>
            </a:r>
            <a:br>
              <a:rPr lang="en-US" sz="2800" dirty="0"/>
            </a:br>
            <a:endParaRPr lang="en-US" sz="2800" dirty="0"/>
          </a:p>
          <a:p>
            <a:r>
              <a:rPr lang="en-US" sz="4000" b="1" i="1" dirty="0"/>
              <a:t>Finish the sentence:  </a:t>
            </a:r>
            <a:r>
              <a:rPr lang="en-US" sz="5400" b="1" i="1" dirty="0"/>
              <a:t>This year, I want to….</a:t>
            </a:r>
            <a:endParaRPr lang="en-US" sz="4000" b="1" i="1" dirty="0"/>
          </a:p>
        </p:txBody>
      </p:sp>
      <p:pic>
        <p:nvPicPr>
          <p:cNvPr id="2050" name="Picture 2" descr="2,372,300+ Ideas Illustrations, Royalty-Free Vector Graphics ...">
            <a:extLst>
              <a:ext uri="{FF2B5EF4-FFF2-40B4-BE49-F238E27FC236}">
                <a16:creationId xmlns:a16="http://schemas.microsoft.com/office/drawing/2014/main" id="{82E2BDD8-DD3D-4EDA-9098-DC7597D72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1" t="6147" r="8933" b="6457"/>
          <a:stretch/>
        </p:blipFill>
        <p:spPr bwMode="auto">
          <a:xfrm>
            <a:off x="9448801" y="2029408"/>
            <a:ext cx="2584579" cy="27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aring Illustrations and Clipart. 190,368 Sharing royalty ...">
            <a:extLst>
              <a:ext uri="{FF2B5EF4-FFF2-40B4-BE49-F238E27FC236}">
                <a16:creationId xmlns:a16="http://schemas.microsoft.com/office/drawing/2014/main" id="{5E7322CD-AE3B-4EC1-9FA1-0028D7054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8" b="19688"/>
          <a:stretch/>
        </p:blipFill>
        <p:spPr bwMode="auto">
          <a:xfrm>
            <a:off x="792480" y="786117"/>
            <a:ext cx="1060704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2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AFF92-EA98-4F4F-AA5F-EFA8F2F71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10" y="131642"/>
            <a:ext cx="11769213" cy="15070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Turn these into SMART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92544-1D33-4A0B-8B7A-2DEAF65E8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28" y="1527646"/>
            <a:ext cx="11568405" cy="4535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S</a:t>
            </a:r>
            <a:r>
              <a:rPr lang="en-US" sz="4000" b="1" dirty="0"/>
              <a:t> </a:t>
            </a:r>
            <a:r>
              <a:rPr lang="en-US" sz="3200" b="1" dirty="0"/>
              <a:t> = Specific              (what to do and how to get there)</a:t>
            </a:r>
          </a:p>
          <a:p>
            <a:pPr marL="0" indent="0">
              <a:buNone/>
            </a:pPr>
            <a:r>
              <a:rPr lang="en-US" sz="6000" b="1" dirty="0"/>
              <a:t>M</a:t>
            </a:r>
            <a:r>
              <a:rPr lang="en-US" sz="3200" b="1" dirty="0"/>
              <a:t> = Measurable     (how will you know if it’s working?)</a:t>
            </a:r>
          </a:p>
          <a:p>
            <a:pPr marL="0" indent="0">
              <a:buNone/>
            </a:pPr>
            <a:r>
              <a:rPr lang="en-US" sz="6000" b="1" dirty="0"/>
              <a:t>A</a:t>
            </a:r>
            <a:r>
              <a:rPr lang="en-US" sz="4000" b="1" dirty="0"/>
              <a:t> </a:t>
            </a:r>
            <a:r>
              <a:rPr lang="en-US" sz="3200" b="1" dirty="0"/>
              <a:t> = Achievable       (is this realistic?)</a:t>
            </a:r>
          </a:p>
          <a:p>
            <a:pPr marL="0" indent="0">
              <a:buNone/>
            </a:pPr>
            <a:r>
              <a:rPr lang="en-US" sz="6000" b="1" dirty="0"/>
              <a:t>R</a:t>
            </a:r>
            <a:r>
              <a:rPr lang="en-US" sz="3200" b="1" dirty="0"/>
              <a:t>  = Relevant            (how will this make a difference?)</a:t>
            </a:r>
          </a:p>
          <a:p>
            <a:pPr marL="0" indent="0">
              <a:buNone/>
            </a:pPr>
            <a:r>
              <a:rPr lang="en-US" sz="6000" b="1" dirty="0"/>
              <a:t>T</a:t>
            </a:r>
            <a:r>
              <a:rPr lang="en-US" sz="3200" b="1" dirty="0"/>
              <a:t>   = Timely               (when will this happen?)</a:t>
            </a:r>
          </a:p>
        </p:txBody>
      </p:sp>
    </p:spTree>
    <p:extLst>
      <p:ext uri="{BB962C8B-B14F-4D97-AF65-F5344CB8AC3E}">
        <p14:creationId xmlns:p14="http://schemas.microsoft.com/office/powerpoint/2010/main" val="8671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87FEA7-DA56-43F2-9101-F5DD5D226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587725"/>
              </p:ext>
            </p:extLst>
          </p:nvPr>
        </p:nvGraphicFramePr>
        <p:xfrm>
          <a:off x="578498" y="543560"/>
          <a:ext cx="11159411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256">
                  <a:extLst>
                    <a:ext uri="{9D8B030D-6E8A-4147-A177-3AD203B41FA5}">
                      <a16:colId xmlns:a16="http://schemas.microsoft.com/office/drawing/2014/main" val="1606655762"/>
                    </a:ext>
                  </a:extLst>
                </a:gridCol>
                <a:gridCol w="7724155">
                  <a:extLst>
                    <a:ext uri="{9D8B030D-6E8A-4147-A177-3AD203B41FA5}">
                      <a16:colId xmlns:a16="http://schemas.microsoft.com/office/drawing/2014/main" val="1766739795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 want to…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SMART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75353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0DB9C0D-33DE-4F47-BD84-312F951AB254}"/>
              </a:ext>
            </a:extLst>
          </p:cNvPr>
          <p:cNvSpPr/>
          <p:nvPr/>
        </p:nvSpPr>
        <p:spPr>
          <a:xfrm>
            <a:off x="578498" y="1293739"/>
            <a:ext cx="2820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Make new friends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9DEEBF-8145-43F0-A6A0-7E080C9944F8}"/>
              </a:ext>
            </a:extLst>
          </p:cNvPr>
          <p:cNvSpPr/>
          <p:nvPr/>
        </p:nvSpPr>
        <p:spPr>
          <a:xfrm>
            <a:off x="4002833" y="1263048"/>
            <a:ext cx="74852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I will join a team/club by the second week in October.  </a:t>
            </a:r>
            <a:br>
              <a:rPr lang="en-US" sz="2200" b="1" dirty="0"/>
            </a:br>
            <a:r>
              <a:rPr lang="en-US" sz="2200" b="1" dirty="0"/>
              <a:t>In the club and in my classes, I will start a conversation with one new person each week.    Evidence: ___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AFEEC-14C9-4264-81AC-DA8EF274013A}"/>
              </a:ext>
            </a:extLst>
          </p:cNvPr>
          <p:cNvSpPr/>
          <p:nvPr/>
        </p:nvSpPr>
        <p:spPr>
          <a:xfrm>
            <a:off x="578498" y="2711889"/>
            <a:ext cx="3100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Take better care of </a:t>
            </a:r>
          </a:p>
          <a:p>
            <a:r>
              <a:rPr lang="en-US" sz="2400" b="1" dirty="0"/>
              <a:t>myself – Sleep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B148A-4AE0-46E0-9A6B-49EC940C0FBB}"/>
              </a:ext>
            </a:extLst>
          </p:cNvPr>
          <p:cNvSpPr/>
          <p:nvPr/>
        </p:nvSpPr>
        <p:spPr>
          <a:xfrm>
            <a:off x="4002833" y="2699918"/>
            <a:ext cx="77350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I will learn about good sleep habits and choose some strategies.  I will try these for two weeks, then re-assess.  I will plan my homework time so that I can be finished working by 9:00 PM each day.    </a:t>
            </a:r>
            <a:r>
              <a:rPr lang="en-US" sz="2200" b="1"/>
              <a:t>Evidence: ____</a:t>
            </a:r>
            <a:endParaRPr lang="en-US" sz="2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A8657-3694-4D8F-A4C0-745A65BB21DA}"/>
              </a:ext>
            </a:extLst>
          </p:cNvPr>
          <p:cNvSpPr/>
          <p:nvPr/>
        </p:nvSpPr>
        <p:spPr>
          <a:xfrm>
            <a:off x="578498" y="4582762"/>
            <a:ext cx="3275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Take better care of </a:t>
            </a:r>
          </a:p>
          <a:p>
            <a:r>
              <a:rPr lang="en-US" sz="2400" b="1" dirty="0"/>
              <a:t>myself -  Technology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8A8E7C-1203-4E31-9C12-AB7F8572FA09}"/>
              </a:ext>
            </a:extLst>
          </p:cNvPr>
          <p:cNvSpPr/>
          <p:nvPr/>
        </p:nvSpPr>
        <p:spPr>
          <a:xfrm>
            <a:off x="4002833" y="4582762"/>
            <a:ext cx="77350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For the month of October, I won’t use my phone during class except as a work tool. </a:t>
            </a:r>
            <a:br>
              <a:rPr lang="en-US" sz="2200" b="1" dirty="0"/>
            </a:br>
            <a:r>
              <a:rPr lang="en-US" sz="2200" b="1" dirty="0"/>
              <a:t>To support this goal, I will silence notifications and leave my phone in my backpack or on a charger.</a:t>
            </a:r>
            <a:br>
              <a:rPr lang="en-US" sz="2200" b="1" dirty="0"/>
            </a:br>
            <a:r>
              <a:rPr lang="en-US" sz="2200" b="1" dirty="0"/>
              <a:t>I will schedule 1 hour/day at home of no-tech time. </a:t>
            </a:r>
            <a:br>
              <a:rPr lang="en-US" sz="2200" b="1" dirty="0"/>
            </a:br>
            <a:r>
              <a:rPr lang="en-US" sz="2200" b="1" dirty="0"/>
              <a:t>I will leave my phone in the charger and set a timer.</a:t>
            </a:r>
          </a:p>
        </p:txBody>
      </p:sp>
    </p:spTree>
    <p:extLst>
      <p:ext uri="{BB962C8B-B14F-4D97-AF65-F5344CB8AC3E}">
        <p14:creationId xmlns:p14="http://schemas.microsoft.com/office/powerpoint/2010/main" val="1905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CE85F7-F9A1-41F0-80BB-6922C8E1C9FD}"/>
              </a:ext>
            </a:extLst>
          </p:cNvPr>
          <p:cNvSpPr/>
          <p:nvPr/>
        </p:nvSpPr>
        <p:spPr>
          <a:xfrm>
            <a:off x="517064" y="1175784"/>
            <a:ext cx="108883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Another brain-dump:</a:t>
            </a:r>
          </a:p>
          <a:p>
            <a:endParaRPr lang="en-US" sz="3200" b="1" dirty="0"/>
          </a:p>
          <a:p>
            <a:r>
              <a:rPr lang="en-US" sz="3200" dirty="0"/>
              <a:t>Think of possible LEARNING goals </a:t>
            </a:r>
            <a:br>
              <a:rPr lang="en-US" sz="3200" dirty="0"/>
            </a:br>
            <a:r>
              <a:rPr lang="en-US" sz="3200" dirty="0"/>
              <a:t>(for a particular subject, </a:t>
            </a:r>
            <a:br>
              <a:rPr lang="en-US" sz="3200" dirty="0"/>
            </a:br>
            <a:r>
              <a:rPr lang="en-US" sz="3200" dirty="0"/>
              <a:t>or about your learning habits)</a:t>
            </a:r>
            <a:br>
              <a:rPr lang="en-US" sz="2800" dirty="0"/>
            </a:br>
            <a:endParaRPr lang="en-US" sz="2800" dirty="0"/>
          </a:p>
          <a:p>
            <a:r>
              <a:rPr lang="en-US" sz="4400" b="1" i="1" dirty="0"/>
              <a:t>Finish the sentence:  </a:t>
            </a:r>
            <a:br>
              <a:rPr lang="en-US" sz="4400" b="1" i="1" dirty="0"/>
            </a:br>
            <a:r>
              <a:rPr lang="en-US" sz="6600" b="1" i="1" dirty="0"/>
              <a:t>This year, I want to….</a:t>
            </a:r>
            <a:endParaRPr lang="en-US" sz="4400" b="1" i="1" dirty="0"/>
          </a:p>
        </p:txBody>
      </p:sp>
      <p:pic>
        <p:nvPicPr>
          <p:cNvPr id="7" name="Picture 2" descr="2,372,300+ Ideas Illustrations, Royalty-Free Vector Graphics ...">
            <a:extLst>
              <a:ext uri="{FF2B5EF4-FFF2-40B4-BE49-F238E27FC236}">
                <a16:creationId xmlns:a16="http://schemas.microsoft.com/office/drawing/2014/main" id="{811255F8-980F-4DDF-B48C-732A4E6C5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1" t="6147" r="8933" b="6457"/>
          <a:stretch/>
        </p:blipFill>
        <p:spPr bwMode="auto">
          <a:xfrm>
            <a:off x="9224867" y="2029408"/>
            <a:ext cx="2584579" cy="27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aring Illustrations and Clipart. 190,368 Sharing royalty ...">
            <a:extLst>
              <a:ext uri="{FF2B5EF4-FFF2-40B4-BE49-F238E27FC236}">
                <a16:creationId xmlns:a16="http://schemas.microsoft.com/office/drawing/2014/main" id="{5E7322CD-AE3B-4EC1-9FA1-0028D7054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8" b="19688"/>
          <a:stretch/>
        </p:blipFill>
        <p:spPr bwMode="auto">
          <a:xfrm>
            <a:off x="792480" y="786117"/>
            <a:ext cx="1060704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5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87FEA7-DA56-43F2-9101-F5DD5D2260FA}"/>
              </a:ext>
            </a:extLst>
          </p:cNvPr>
          <p:cNvGraphicFramePr>
            <a:graphicFrameLocks noGrp="1"/>
          </p:cNvGraphicFramePr>
          <p:nvPr/>
        </p:nvGraphicFramePr>
        <p:xfrm>
          <a:off x="578498" y="543560"/>
          <a:ext cx="11159411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256">
                  <a:extLst>
                    <a:ext uri="{9D8B030D-6E8A-4147-A177-3AD203B41FA5}">
                      <a16:colId xmlns:a16="http://schemas.microsoft.com/office/drawing/2014/main" val="1606655762"/>
                    </a:ext>
                  </a:extLst>
                </a:gridCol>
                <a:gridCol w="7724155">
                  <a:extLst>
                    <a:ext uri="{9D8B030D-6E8A-4147-A177-3AD203B41FA5}">
                      <a16:colId xmlns:a16="http://schemas.microsoft.com/office/drawing/2014/main" val="1766739795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 want to…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SMART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75353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0DB9C0D-33DE-4F47-BD84-312F951AB254}"/>
              </a:ext>
            </a:extLst>
          </p:cNvPr>
          <p:cNvSpPr/>
          <p:nvPr/>
        </p:nvSpPr>
        <p:spPr>
          <a:xfrm>
            <a:off x="578498" y="1293739"/>
            <a:ext cx="3179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Get better at French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AFEEC-14C9-4264-81AC-DA8EF274013A}"/>
              </a:ext>
            </a:extLst>
          </p:cNvPr>
          <p:cNvSpPr/>
          <p:nvPr/>
        </p:nvSpPr>
        <p:spPr>
          <a:xfrm>
            <a:off x="578498" y="2711889"/>
            <a:ext cx="20681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Improve my </a:t>
            </a:r>
            <a:br>
              <a:rPr lang="en-US" sz="2400" b="1" dirty="0"/>
            </a:br>
            <a:r>
              <a:rPr lang="en-US" sz="2400" b="1" dirty="0"/>
              <a:t>math grade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A8657-3694-4D8F-A4C0-745A65BB21DA}"/>
              </a:ext>
            </a:extLst>
          </p:cNvPr>
          <p:cNvSpPr/>
          <p:nvPr/>
        </p:nvSpPr>
        <p:spPr>
          <a:xfrm>
            <a:off x="578498" y="4582762"/>
            <a:ext cx="2473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Become a </a:t>
            </a:r>
            <a:br>
              <a:rPr lang="en-US" sz="2400" b="1" dirty="0"/>
            </a:br>
            <a:r>
              <a:rPr lang="en-US" sz="2400" b="1" dirty="0"/>
              <a:t>stronger reader</a:t>
            </a:r>
          </a:p>
        </p:txBody>
      </p:sp>
    </p:spTree>
    <p:extLst>
      <p:ext uri="{BB962C8B-B14F-4D97-AF65-F5344CB8AC3E}">
        <p14:creationId xmlns:p14="http://schemas.microsoft.com/office/powerpoint/2010/main" val="4660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9580E-FF7E-4F4E-A326-37BF7D59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376" y="0"/>
            <a:ext cx="10217020" cy="15070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What do I need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5FC3-17AB-402A-98A0-E851E05AE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00" y="1507067"/>
            <a:ext cx="10801772" cy="3787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your P1 class next week, you will be given time to create a SMART goal for the semester.  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You will submit this online, through the Core Competency Team.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b="1" dirty="0"/>
              <a:t>This weekend: </a:t>
            </a:r>
          </a:p>
          <a:p>
            <a:r>
              <a:rPr lang="en-US" b="1" dirty="0"/>
              <a:t>Think about goals that are meaningful to you</a:t>
            </a:r>
          </a:p>
          <a:p>
            <a:r>
              <a:rPr lang="en-US" b="1" dirty="0"/>
              <a:t>Download TEAMS to your device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88A734-418D-4207-9DF6-356FBA32FF6E}"/>
              </a:ext>
            </a:extLst>
          </p:cNvPr>
          <p:cNvSpPr/>
          <p:nvPr/>
        </p:nvSpPr>
        <p:spPr>
          <a:xfrm>
            <a:off x="435428" y="5737982"/>
            <a:ext cx="1147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Your goal-setting is due  Thurs 21 Sept.  - put this in your planner!</a:t>
            </a:r>
          </a:p>
          <a:p>
            <a:r>
              <a:rPr lang="en-US" sz="2400" b="1" dirty="0"/>
              <a:t>Your goal will be e-mailed to you and your family.  </a:t>
            </a:r>
            <a:r>
              <a:rPr lang="en-US" sz="2400" b="1"/>
              <a:t>You will </a:t>
            </a:r>
            <a:r>
              <a:rPr lang="en-US" sz="2400" b="1" dirty="0"/>
              <a:t>report on your goal in January</a:t>
            </a:r>
            <a:endParaRPr lang="en-US" sz="1600" b="1" dirty="0"/>
          </a:p>
        </p:txBody>
      </p:sp>
      <p:pic>
        <p:nvPicPr>
          <p:cNvPr id="4098" name="Picture 2" descr="clipart to do 10 free Cliparts | Download images on ...">
            <a:extLst>
              <a:ext uri="{FF2B5EF4-FFF2-40B4-BE49-F238E27FC236}">
                <a16:creationId xmlns:a16="http://schemas.microsoft.com/office/drawing/2014/main" id="{F793E9EE-E3C4-4920-BE75-EAA0C432F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 t="1497" r="2155" b="1768"/>
          <a:stretch/>
        </p:blipFill>
        <p:spPr bwMode="auto">
          <a:xfrm>
            <a:off x="9331190" y="3429000"/>
            <a:ext cx="2425382" cy="26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1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3EE1-211D-4F48-8FC8-F0972CE0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020" y="727096"/>
            <a:ext cx="8534400" cy="1507067"/>
          </a:xfrm>
        </p:spPr>
        <p:txBody>
          <a:bodyPr/>
          <a:lstStyle/>
          <a:p>
            <a:r>
              <a:rPr lang="en-US" b="1" dirty="0"/>
              <a:t>Take a short break! </a:t>
            </a:r>
            <a:br>
              <a:rPr lang="en-US" b="1" dirty="0"/>
            </a:br>
            <a:r>
              <a:rPr lang="en-US" b="1" dirty="0"/>
              <a:t>Class starts at 9:25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694FF4-E358-43D5-B7DA-6932673B5D00}"/>
              </a:ext>
            </a:extLst>
          </p:cNvPr>
          <p:cNvSpPr txBox="1">
            <a:spLocks/>
          </p:cNvSpPr>
          <p:nvPr/>
        </p:nvSpPr>
        <p:spPr>
          <a:xfrm>
            <a:off x="371572" y="2325739"/>
            <a:ext cx="10997715" cy="472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If you have questions for staff or student helpers, stick around and ask!</a:t>
            </a:r>
          </a:p>
          <a:p>
            <a:endParaRPr lang="en-US" b="1" dirty="0"/>
          </a:p>
          <a:p>
            <a:r>
              <a:rPr lang="en-US" b="1" dirty="0"/>
              <a:t>We can also help you check your binder/agenda.</a:t>
            </a:r>
          </a:p>
        </p:txBody>
      </p:sp>
      <p:pic>
        <p:nvPicPr>
          <p:cNvPr id="8194" name="Picture 2" descr="You Still Need to Take Breaks While Working From Home : Jobillico.com">
            <a:extLst>
              <a:ext uri="{FF2B5EF4-FFF2-40B4-BE49-F238E27FC236}">
                <a16:creationId xmlns:a16="http://schemas.microsoft.com/office/drawing/2014/main" id="{F4D103C9-22E0-40F5-B0B8-3E6A76B1D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/>
          <a:stretch/>
        </p:blipFill>
        <p:spPr bwMode="auto">
          <a:xfrm>
            <a:off x="8440567" y="0"/>
            <a:ext cx="3379861" cy="27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52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FA88E-08CA-437D-9ECE-A0B2FA8CF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5" y="249761"/>
            <a:ext cx="7650215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Icebreaker: know your neighbours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EC34-C9BC-4DF2-91A6-316F98062D66}"/>
              </a:ext>
            </a:extLst>
          </p:cNvPr>
          <p:cNvSpPr txBox="1">
            <a:spLocks/>
          </p:cNvSpPr>
          <p:nvPr/>
        </p:nvSpPr>
        <p:spPr>
          <a:xfrm>
            <a:off x="530225" y="1297859"/>
            <a:ext cx="5565774" cy="523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Make two lines.  </a:t>
            </a:r>
            <a:b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Stand facing a partner.</a:t>
            </a:r>
            <a:b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-Introduce yourselves</a:t>
            </a:r>
            <a:b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-The teacher will ask a question.  </a:t>
            </a:r>
            <a:b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 You have 1 minute to both answer.</a:t>
            </a:r>
            <a:b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-One line moves down </a:t>
            </a:r>
            <a:b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(so you have a new partner)</a:t>
            </a:r>
            <a:b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sz="2800" b="1" dirty="0">
              <a:solidFill>
                <a:schemeClr val="bg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-Introduce yourselves.  </a:t>
            </a:r>
            <a:b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800" b="1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Get a new question.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058" name="Group 2057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2062" name="Freeform: Shape 2061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63" name="Freeform: Shape 2062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59" name="Group 2058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2060" name="Freeform: Shape 2059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61" name="Freeform: Shape 2060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50" name="Picture 2" descr="Instructional Strategies">
            <a:extLst>
              <a:ext uri="{FF2B5EF4-FFF2-40B4-BE49-F238E27FC236}">
                <a16:creationId xmlns:a16="http://schemas.microsoft.com/office/drawing/2014/main" id="{6A5A758D-BDA6-4F5F-AB1F-9B23B031F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932" y="1514607"/>
            <a:ext cx="4369112" cy="273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1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296,400+ Day Dreaming Stock Photos, Pictures &amp; Royalty-Free Images - iStock  | Woman day dreaming, Man day dreaming, Day dreaming at work">
            <a:extLst>
              <a:ext uri="{FF2B5EF4-FFF2-40B4-BE49-F238E27FC236}">
                <a16:creationId xmlns:a16="http://schemas.microsoft.com/office/drawing/2014/main" id="{EE54519A-A34D-4F23-9663-0774D0AB7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7" b="112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A0AB43-1B40-42C2-9DED-5AD949EE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45" y="1122362"/>
            <a:ext cx="10599173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dirty="0">
                <a:solidFill>
                  <a:srgbClr val="FFFFFF"/>
                </a:solidFill>
              </a:rPr>
              <a:t>Describe your perfect day</a:t>
            </a:r>
          </a:p>
        </p:txBody>
      </p:sp>
    </p:spTree>
    <p:extLst>
      <p:ext uri="{BB962C8B-B14F-4D97-AF65-F5344CB8AC3E}">
        <p14:creationId xmlns:p14="http://schemas.microsoft.com/office/powerpoint/2010/main" val="126756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296,400+ Day Dreaming Stock Photos, Pictures &amp; Royalty-Free Images - iStock  | Woman day dreaming, Man day dreaming, Day dreaming at work">
            <a:extLst>
              <a:ext uri="{FF2B5EF4-FFF2-40B4-BE49-F238E27FC236}">
                <a16:creationId xmlns:a16="http://schemas.microsoft.com/office/drawing/2014/main" id="{5B486DB6-7050-4A31-B854-8D9173A68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A0AB43-1B40-42C2-9DED-5AD949EE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58800"/>
            <a:ext cx="10825316" cy="18764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What do you imagine yourself doing after high school?</a:t>
            </a:r>
          </a:p>
        </p:txBody>
      </p:sp>
    </p:spTree>
    <p:extLst>
      <p:ext uri="{BB962C8B-B14F-4D97-AF65-F5344CB8AC3E}">
        <p14:creationId xmlns:p14="http://schemas.microsoft.com/office/powerpoint/2010/main" val="689796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24 Strange Gifts That'll Make Them Say &quot;This Is So Weird, I Love It!&quot;">
            <a:extLst>
              <a:ext uri="{FF2B5EF4-FFF2-40B4-BE49-F238E27FC236}">
                <a16:creationId xmlns:a16="http://schemas.microsoft.com/office/drawing/2014/main" id="{AAC2B4C0-023D-4941-9C68-1B1555AFC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 r="-1" b="42449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A0AB43-1B40-42C2-9DED-5AD949EE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03" y="1122362"/>
            <a:ext cx="9989573" cy="1935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What is the strangest gift you’ve ever given or received?</a:t>
            </a:r>
          </a:p>
        </p:txBody>
      </p:sp>
    </p:spTree>
    <p:extLst>
      <p:ext uri="{BB962C8B-B14F-4D97-AF65-F5344CB8AC3E}">
        <p14:creationId xmlns:p14="http://schemas.microsoft.com/office/powerpoint/2010/main" val="2326647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Everyday Stuff as Art: Framed Objects are Intriguing Credit Crunch Wall  Decorations">
            <a:extLst>
              <a:ext uri="{FF2B5EF4-FFF2-40B4-BE49-F238E27FC236}">
                <a16:creationId xmlns:a16="http://schemas.microsoft.com/office/drawing/2014/main" id="{63DBCE7C-D926-4281-8F09-741E5AC97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2" b="607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A0AB43-1B40-42C2-9DED-5AD949EE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I can’t picture my life without….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(then explain!)</a:t>
            </a:r>
          </a:p>
        </p:txBody>
      </p:sp>
    </p:spTree>
    <p:extLst>
      <p:ext uri="{BB962C8B-B14F-4D97-AF65-F5344CB8AC3E}">
        <p14:creationId xmlns:p14="http://schemas.microsoft.com/office/powerpoint/2010/main" val="405604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bout - Byrne Creek Community Room">
            <a:extLst>
              <a:ext uri="{FF2B5EF4-FFF2-40B4-BE49-F238E27FC236}">
                <a16:creationId xmlns:a16="http://schemas.microsoft.com/office/drawing/2014/main" id="{1947F7D8-D3DD-4A0C-8021-35349059B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7" b="2073"/>
          <a:stretch/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A0AB43-1B40-42C2-9DED-5AD949EE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40001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Have you found welcoming places at school 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to eat lunch or hang out? </a:t>
            </a:r>
            <a:br>
              <a:rPr lang="en-US" sz="6000" b="1" dirty="0">
                <a:solidFill>
                  <a:srgbClr val="FFFFFF"/>
                </a:solidFill>
              </a:rPr>
            </a:b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Explain.</a:t>
            </a:r>
          </a:p>
        </p:txBody>
      </p:sp>
    </p:spTree>
    <p:extLst>
      <p:ext uri="{BB962C8B-B14F-4D97-AF65-F5344CB8AC3E}">
        <p14:creationId xmlns:p14="http://schemas.microsoft.com/office/powerpoint/2010/main" val="2614527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A88E-08CA-437D-9ECE-A0B2FA8CF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514" y="529819"/>
            <a:ext cx="4273388" cy="52123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dirty="0"/>
              <a:t>Today’s Activity: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Core Competency</a:t>
            </a:r>
            <a:br>
              <a:rPr lang="en-US" sz="4800" b="1" dirty="0"/>
            </a:br>
            <a:r>
              <a:rPr lang="en-US" sz="4800" b="1" dirty="0"/>
              <a:t>Self-Assessment </a:t>
            </a:r>
            <a:br>
              <a:rPr lang="en-US" sz="4800" b="1" dirty="0"/>
            </a:br>
            <a:r>
              <a:rPr lang="en-US" sz="4800" b="1" dirty="0"/>
              <a:t>&amp; </a:t>
            </a:r>
            <a:br>
              <a:rPr lang="en-US" sz="4800" b="1" dirty="0"/>
            </a:br>
            <a:r>
              <a:rPr lang="en-US" sz="4800" b="1" dirty="0"/>
              <a:t>Goal Setting</a:t>
            </a:r>
          </a:p>
        </p:txBody>
      </p:sp>
      <p:pic>
        <p:nvPicPr>
          <p:cNvPr id="15" name="Picture 3" descr="A wall painted with an arrow and a dartboard">
            <a:extLst>
              <a:ext uri="{FF2B5EF4-FFF2-40B4-BE49-F238E27FC236}">
                <a16:creationId xmlns:a16="http://schemas.microsoft.com/office/drawing/2014/main" id="{03B7C4E5-DE79-FC93-4D32-0F6BF4495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99" r="1" b="1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431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615B82-AE2D-481A-846D-45C9C3C27C78}"/>
              </a:ext>
            </a:extLst>
          </p:cNvPr>
          <p:cNvSpPr txBox="1"/>
          <p:nvPr/>
        </p:nvSpPr>
        <p:spPr>
          <a:xfrm>
            <a:off x="2106274" y="418391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Who?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E242A-1BA3-4872-B550-B2FEB01FB5D0}"/>
              </a:ext>
            </a:extLst>
          </p:cNvPr>
          <p:cNvSpPr/>
          <p:nvPr/>
        </p:nvSpPr>
        <p:spPr>
          <a:xfrm>
            <a:off x="915664" y="1395899"/>
            <a:ext cx="2925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Grades 8-12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BF52F-D24E-4B3D-9B5C-489F89A5BA5B}"/>
              </a:ext>
            </a:extLst>
          </p:cNvPr>
          <p:cNvSpPr txBox="1"/>
          <p:nvPr/>
        </p:nvSpPr>
        <p:spPr>
          <a:xfrm>
            <a:off x="1616176" y="3753512"/>
            <a:ext cx="2225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When?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90C212-6415-4BDC-A3E2-E2268DF92A26}"/>
              </a:ext>
            </a:extLst>
          </p:cNvPr>
          <p:cNvSpPr/>
          <p:nvPr/>
        </p:nvSpPr>
        <p:spPr>
          <a:xfrm>
            <a:off x="1647810" y="4685283"/>
            <a:ext cx="79952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Set a goal in September</a:t>
            </a:r>
            <a:br>
              <a:rPr lang="en-US" sz="3600" dirty="0"/>
            </a:br>
            <a:r>
              <a:rPr lang="en-US" sz="3600" dirty="0"/>
              <a:t>Review/adjust it in January</a:t>
            </a:r>
            <a:br>
              <a:rPr lang="en-US" sz="3600" dirty="0"/>
            </a:br>
            <a:r>
              <a:rPr lang="en-US" sz="3600" dirty="0"/>
              <a:t>Reflect on it in June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B926A-FBE8-4712-B818-B9410C6AB239}"/>
              </a:ext>
            </a:extLst>
          </p:cNvPr>
          <p:cNvSpPr txBox="1"/>
          <p:nvPr/>
        </p:nvSpPr>
        <p:spPr>
          <a:xfrm>
            <a:off x="5790866" y="973792"/>
            <a:ext cx="2081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What?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35BE13-550C-4A6F-BECA-88881DF6A183}"/>
              </a:ext>
            </a:extLst>
          </p:cNvPr>
          <p:cNvSpPr/>
          <p:nvPr/>
        </p:nvSpPr>
        <p:spPr>
          <a:xfrm>
            <a:off x="5203160" y="2042230"/>
            <a:ext cx="7995282" cy="233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Set goals in one of three areas:</a:t>
            </a:r>
          </a:p>
          <a:p>
            <a:r>
              <a:rPr lang="en-US" sz="3600" dirty="0"/>
              <a:t>- Personal/Social Responsibility</a:t>
            </a:r>
            <a:br>
              <a:rPr lang="en-US" sz="3600" dirty="0"/>
            </a:br>
            <a:r>
              <a:rPr lang="en-US" sz="3600" dirty="0"/>
              <a:t>- Communication</a:t>
            </a:r>
            <a:br>
              <a:rPr lang="en-US" sz="3600" dirty="0"/>
            </a:br>
            <a:r>
              <a:rPr lang="en-US" sz="3600" dirty="0"/>
              <a:t>- Learning/Thinking</a:t>
            </a:r>
          </a:p>
        </p:txBody>
      </p:sp>
      <p:pic>
        <p:nvPicPr>
          <p:cNvPr id="15" name="Graphic 14" descr="Users">
            <a:extLst>
              <a:ext uri="{FF2B5EF4-FFF2-40B4-BE49-F238E27FC236}">
                <a16:creationId xmlns:a16="http://schemas.microsoft.com/office/drawing/2014/main" id="{6313CACC-8E27-459C-B25E-61D77EAC9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145" y="179346"/>
            <a:ext cx="1464292" cy="1464292"/>
          </a:xfrm>
          <a:prstGeom prst="rect">
            <a:avLst/>
          </a:prstGeom>
        </p:spPr>
      </p:pic>
      <p:pic>
        <p:nvPicPr>
          <p:cNvPr id="17" name="Graphic 16" descr="Bullseye">
            <a:extLst>
              <a:ext uri="{FF2B5EF4-FFF2-40B4-BE49-F238E27FC236}">
                <a16:creationId xmlns:a16="http://schemas.microsoft.com/office/drawing/2014/main" id="{83F8B277-9B51-4858-A48A-2FDC0F0B4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3140" y="578498"/>
            <a:ext cx="1517875" cy="1517875"/>
          </a:xfrm>
          <a:prstGeom prst="rect">
            <a:avLst/>
          </a:prstGeom>
        </p:spPr>
      </p:pic>
      <p:pic>
        <p:nvPicPr>
          <p:cNvPr id="19" name="Graphic 18" descr="Monthly calendar">
            <a:extLst>
              <a:ext uri="{FF2B5EF4-FFF2-40B4-BE49-F238E27FC236}">
                <a16:creationId xmlns:a16="http://schemas.microsoft.com/office/drawing/2014/main" id="{F40F65F9-1261-49EB-B035-D0CEB83215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518" y="3483031"/>
            <a:ext cx="1464292" cy="146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5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724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Icebreaker: know your neighbours</vt:lpstr>
      <vt:lpstr>Describe your perfect day</vt:lpstr>
      <vt:lpstr>What do you imagine yourself doing after high school?</vt:lpstr>
      <vt:lpstr>What is the strangest gift you’ve ever given or received?</vt:lpstr>
      <vt:lpstr>I can’t picture my life without…. (then explain!)</vt:lpstr>
      <vt:lpstr>Have you found welcoming places at school  to eat lunch or hang out?   Explain.</vt:lpstr>
      <vt:lpstr>Today’s Activity:  Core Competency Self-Assessment  &amp;  Goal Setting</vt:lpstr>
      <vt:lpstr>PowerPoint Presentation</vt:lpstr>
      <vt:lpstr>Start with a wish/an idea</vt:lpstr>
      <vt:lpstr>PowerPoint Presentation</vt:lpstr>
      <vt:lpstr>Turn these into SMART goals</vt:lpstr>
      <vt:lpstr>PowerPoint Presentation</vt:lpstr>
      <vt:lpstr>PowerPoint Presentation</vt:lpstr>
      <vt:lpstr>PowerPoint Presentation</vt:lpstr>
      <vt:lpstr>PowerPoint Presentation</vt:lpstr>
      <vt:lpstr>What do I need to do?</vt:lpstr>
      <vt:lpstr>Take a short break!  Class starts at 9:25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Competency Self-Assessment &amp;  Goal Setting</dc:title>
  <dc:creator>Tanya</dc:creator>
  <cp:lastModifiedBy>Tanya Virani</cp:lastModifiedBy>
  <cp:revision>16</cp:revision>
  <dcterms:created xsi:type="dcterms:W3CDTF">2023-08-15T16:08:00Z</dcterms:created>
  <dcterms:modified xsi:type="dcterms:W3CDTF">2023-09-13T21:57:46Z</dcterms:modified>
</cp:coreProperties>
</file>