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0" r:id="rId4"/>
    <p:sldId id="257" r:id="rId5"/>
    <p:sldId id="258" r:id="rId6"/>
    <p:sldId id="263" r:id="rId7"/>
    <p:sldId id="287" r:id="rId8"/>
    <p:sldId id="264" r:id="rId9"/>
    <p:sldId id="265" r:id="rId10"/>
    <p:sldId id="277" r:id="rId11"/>
    <p:sldId id="269" r:id="rId12"/>
    <p:sldId id="272" r:id="rId13"/>
    <p:sldId id="273" r:id="rId14"/>
    <p:sldId id="275" r:id="rId15"/>
    <p:sldId id="278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11D48-8EF7-43B2-AA2F-02EA1F7F2B24}" v="8" dt="2019-09-21T20:28:53.322"/>
    <p1510:client id="{1AE7DA13-0BDC-4F63-A138-43A15575E6F7}" v="3" dt="2019-09-24T21:19:56.975"/>
    <p1510:client id="{3A879BEF-1D6A-4827-AC49-D8F8A7949380}" v="829" dt="2019-09-26T17:41:40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7CD2F-B9FE-48AC-ABA2-55A140068983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CE279-9750-4EDD-B933-F6AE89240A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45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Gi5TzrZ5T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Bring in chrome</a:t>
            </a:r>
            <a:r>
              <a:rPr lang="en-CA" baseline="0" dirty="0"/>
              <a:t> books </a:t>
            </a:r>
            <a:r>
              <a:rPr lang="en-CA" baseline="0"/>
              <a:t>for assignment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1C611-5D69-2944-A883-A230F94977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https://www.youtube.com/watch?v=aGi5TzrZ5T8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website</a:t>
            </a:r>
            <a:r>
              <a:rPr lang="en-US" baseline="0" dirty="0"/>
              <a:t> for re-teach if necessary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1C611-5D69-2944-A883-A230F94977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9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8EAC-EFBA-40F4-A56F-88E1DA775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DADD0-8F99-4653-950A-C3DA32A57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66613-A2B9-49E4-92A7-9DEB1D4A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3567B-9D66-4F95-9DAD-1E6E792D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B58A4-D51B-4D8F-AA33-D6BD362B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98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FD17-B6E5-4F32-A0B7-70154688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3AFF5-55E3-4403-923B-888D27EC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F39AB-5D5D-4ED1-B0AE-501DE3B4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62943-7A23-43F1-8D4D-17908466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14737-39F6-4091-8B49-B58F830F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29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F6CE6-008D-48B2-A1C7-0DCAE35C4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894E3-375F-4138-A1B9-662166838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984CF-031F-4D8D-B090-01F77B44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02ED-3B7F-4E25-874D-FDDB5987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7489F-D26D-4954-B247-65126BB7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85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66D9-2161-40B3-B4F4-7AEB74C6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4E13A-18ED-4242-9B36-B54592363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F603-4428-497C-8AD3-738D78A1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F910A-C70B-4B51-A406-BDCE6D0B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EFD6-0100-4FF1-A963-D69A748D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27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7939-E68D-4BDE-B2DB-AA21FFC3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8AC60-3BF5-4BA9-9C85-C6358915A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2CB35-2C2B-4ADB-9DB1-8C2B72D9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688CB-81B2-41FE-8D16-409119F0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45182-A3B7-407F-BE6C-E5DDA425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486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C8DC-B310-415B-9887-2DCC731C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50EB5-4CFB-4E24-9BD3-660FABF8A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58A60-1204-4D10-B8BC-83C2F9CD9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A5ABD-95B4-4CBC-A9EA-E1C5A292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0AC62-3702-48DF-824E-CF532D0D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F7FDF-1B04-49C1-AA00-17BFB436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15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3346-26D1-45B9-81D3-9DF47826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7EC38-554A-42C2-AA4C-2C57D1A38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5648B-22BB-40C4-B67B-CC2D3B376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13433-7D42-4095-9152-9710E1A8E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39DF6-021E-4F11-8E93-B410F6B13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4D4EF-56BF-459E-BFB4-95C601C1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7EE27-75A4-4611-85C7-8E028CB5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09D55-97C7-4573-A5B5-594B603D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22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3107-A2F0-4E4E-944F-4B847574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93DD9-F52C-4B57-96BC-23F6B540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3317E-02A3-46AA-A20E-7DADE2D3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D46DF-5545-4B99-97C4-124CDA7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33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60604-90AA-4B2A-83B8-6670330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DBDA2-55FB-4669-8C12-29AA2745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E086E-75CC-4214-9097-86CADBE3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88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F682-26F6-475F-880F-088D9D8F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716EC-6CCB-4D79-A18A-290C8DFC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65020-2814-4A3E-A391-E0B95E84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764A1-A501-42A1-A529-D3C99ED4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B8548-124E-4886-8108-D697076F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EFF81-1418-4935-98AA-0FEF4DEE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87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50B5-0943-47B1-BFE4-2A55EA50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586BC-9079-4660-BCF9-2AE0BE77C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9E6A1-5010-4109-BFB0-DFDA210D5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EC45C-826D-40C8-9B07-7AB140DF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E2D0C-A436-4F46-A235-2AF19A45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3B196-2CE2-4974-9361-452D1CDE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37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DDCE3-8A7F-4382-A11F-DDADC8D8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DFED3-CE94-4D2D-B1CF-EF2AFC7FB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B6094-6473-44D0-95B2-9B0ED5AAC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E738B-75FF-4F8F-990A-C10854405B18}" type="datetimeFigureOut">
              <a:rPr lang="en-CA" smtClean="0"/>
              <a:t>2019-09-26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FC90E-5963-4C4F-81F3-E25BA1017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E1DC6-9C06-4E35-8CFF-75E0CC88E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CCC5-3726-4120-9044-036BF6F7E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79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m3JahbXfk" TargetMode="External"/><Relationship Id="rId2" Type="http://schemas.openxmlformats.org/officeDocument/2006/relationships/hyperlink" Target="https://www.youtube.com/watch?v=lhwB4zQD4X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tlantic.com/issues/65aug/6508manning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458A-548F-4998-8D36-460DD4267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CRAAP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84D54-EED3-4D6A-9A0E-C7E15091F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5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CRAAP Test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https://www.youtube.com/watch?v=lhwB4zQD4XA</a:t>
            </a:r>
            <a:endParaRPr lang="en-US" dirty="0"/>
          </a:p>
          <a:p>
            <a:r>
              <a:rPr lang="en-CA" dirty="0">
                <a:ea typeface="+mn-lt"/>
                <a:cs typeface="+mn-lt"/>
                <a:hlinkClick r:id="rId3"/>
              </a:rPr>
              <a:t>https://www.youtube.com/watch?v=aem3JahbXfk</a:t>
            </a:r>
            <a:endParaRPr lang="en-US">
              <a:ea typeface="+mn-lt"/>
              <a:cs typeface="+mn-lt"/>
            </a:endParaRPr>
          </a:p>
          <a:p>
            <a:endParaRPr lang="en-CA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CA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3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Go to the DHMO homepage: </a:t>
            </a:r>
            <a:br>
              <a:rPr lang="en-CA" dirty="0"/>
            </a:br>
            <a:r>
              <a:rPr lang="en-CA" dirty="0"/>
              <a:t>http://www.dhmo.org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Answer the following questions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1. List three characteristics of DHMO.</a:t>
            </a:r>
          </a:p>
          <a:p>
            <a:pPr marL="0" indent="0">
              <a:buNone/>
            </a:pPr>
            <a:r>
              <a:rPr lang="en-CA" dirty="0"/>
              <a:t>2. What are some of the risks associated with DHMO?</a:t>
            </a:r>
          </a:p>
          <a:p>
            <a:pPr marL="0" indent="0">
              <a:buNone/>
            </a:pPr>
            <a:r>
              <a:rPr lang="en-CA" dirty="0"/>
              <a:t>3. What does the Environmental Protection Agency have to say about DHMO?</a:t>
            </a:r>
          </a:p>
          <a:p>
            <a:pPr marL="0" indent="0">
              <a:buNone/>
            </a:pPr>
            <a:r>
              <a:rPr lang="en-CA" dirty="0"/>
              <a:t>4. Should DHMO be a banned substance?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599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533401"/>
            <a:ext cx="10349310" cy="58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http://www.dhmo.org/images/drainpip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3400"/>
            <a:ext cx="895574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13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Rusting pipes</a:t>
            </a:r>
          </a:p>
        </p:txBody>
      </p:sp>
      <p:pic>
        <p:nvPicPr>
          <p:cNvPr id="4" name="Content Placeholder 3" descr="Image result for rusting pipe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24444"/>
            <a:ext cx="3810000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24444"/>
            <a:ext cx="4419600" cy="355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72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Deliberately  Sprayed on Crops</a:t>
            </a:r>
          </a:p>
        </p:txBody>
      </p:sp>
      <p:pic>
        <p:nvPicPr>
          <p:cNvPr id="4" name="Content Placeholder 3" descr="Image result for crop spray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8083296" cy="5169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74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DHMO?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is Dihydrogen Monoxide? </a:t>
            </a:r>
          </a:p>
        </p:txBody>
      </p:sp>
    </p:spTree>
    <p:extLst>
      <p:ext uri="{BB962C8B-B14F-4D97-AF65-F5344CB8AC3E}">
        <p14:creationId xmlns:p14="http://schemas.microsoft.com/office/powerpoint/2010/main" val="299801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25" y="1524000"/>
            <a:ext cx="8621880" cy="4903694"/>
          </a:xfrm>
        </p:spPr>
      </p:pic>
    </p:spTree>
    <p:extLst>
      <p:ext uri="{BB962C8B-B14F-4D97-AF65-F5344CB8AC3E}">
        <p14:creationId xmlns:p14="http://schemas.microsoft.com/office/powerpoint/2010/main" val="140892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772480"/>
            <a:ext cx="7987553" cy="5460582"/>
          </a:xfrm>
        </p:spPr>
      </p:pic>
    </p:spTree>
    <p:extLst>
      <p:ext uri="{BB962C8B-B14F-4D97-AF65-F5344CB8AC3E}">
        <p14:creationId xmlns:p14="http://schemas.microsoft.com/office/powerpoint/2010/main" val="303002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825501"/>
            <a:ext cx="7848600" cy="222461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“Every man should have a built-in automatic crap detector operating inside him.”</a:t>
            </a:r>
            <a:br>
              <a:rPr lang="en-US" sz="3600" dirty="0"/>
            </a:br>
            <a:r>
              <a:rPr lang="en-US" sz="2200" dirty="0">
                <a:ln>
                  <a:solidFill>
                    <a:schemeClr val="tx1"/>
                  </a:solidFill>
                </a:ln>
                <a:hlinkClick r:id="rId3"/>
              </a:rPr>
              <a:t>Ernest Hemingway, 1954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894667"/>
            <a:ext cx="7848600" cy="136313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CRAAP ~ WEBSITE EVALUATION </a:t>
            </a:r>
          </a:p>
        </p:txBody>
      </p:sp>
    </p:spTree>
    <p:extLst>
      <p:ext uri="{BB962C8B-B14F-4D97-AF65-F5344CB8AC3E}">
        <p14:creationId xmlns:p14="http://schemas.microsoft.com/office/powerpoint/2010/main" val="344820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The CRAP test is a way to evaluate a source based on the following criteria: 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Currency</a:t>
            </a:r>
          </a:p>
          <a:p>
            <a:pPr marL="0" indent="0">
              <a:buNone/>
            </a:pPr>
            <a:r>
              <a:rPr lang="en-US" b="1" dirty="0"/>
              <a:t>Reliability</a:t>
            </a:r>
          </a:p>
          <a:p>
            <a:pPr marL="0" indent="0">
              <a:buNone/>
            </a:pPr>
            <a:r>
              <a:rPr lang="en-US" b="1" dirty="0"/>
              <a:t>Authority</a:t>
            </a:r>
          </a:p>
          <a:p>
            <a:pPr marL="0" indent="0">
              <a:buNone/>
            </a:pPr>
            <a:r>
              <a:rPr lang="en-US" b="1">
                <a:cs typeface="Calibri"/>
              </a:rPr>
              <a:t>Accuracy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Purpose/Point of View  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41A1017-499E-443C-A850-AAC384E4E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09" y="2653072"/>
            <a:ext cx="2743200" cy="3190875"/>
          </a:xfrm>
          <a:prstGeom prst="rect">
            <a:avLst/>
          </a:prstGeom>
        </p:spPr>
      </p:pic>
      <p:pic>
        <p:nvPicPr>
          <p:cNvPr id="8" name="Picture 8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7D3690BB-5B65-4192-BDF2-350F3D361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023" y="3298223"/>
            <a:ext cx="2743200" cy="17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5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ADB2-557B-4C24-AA6A-15403CC4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0B09-F277-4244-AB5B-CED92A03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" y="2415097"/>
            <a:ext cx="1153639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en-CA" dirty="0"/>
          </a:p>
          <a:p>
            <a:r>
              <a:rPr lang="en-CA" sz="3600"/>
              <a:t>Is the information up to date? </a:t>
            </a:r>
            <a:endParaRPr lang="en-CA" sz="3600" dirty="0">
              <a:cs typeface="Calibri"/>
            </a:endParaRPr>
          </a:p>
          <a:p>
            <a:r>
              <a:rPr lang="en-CA" sz="3600"/>
              <a:t>When was the information published or posted?</a:t>
            </a:r>
            <a:endParaRPr lang="en-CA" sz="3600">
              <a:cs typeface="Calibri"/>
            </a:endParaRPr>
          </a:p>
          <a:p>
            <a:pPr lvl="0"/>
            <a:r>
              <a:rPr lang="en-US" sz="3600" dirty="0"/>
              <a:t>Has the website been updated recently? How can you tell? </a:t>
            </a:r>
            <a:endParaRPr lang="en-CA" sz="3600" dirty="0">
              <a:cs typeface="Calibri"/>
            </a:endParaRPr>
          </a:p>
          <a:p>
            <a:pPr lvl="0"/>
            <a:r>
              <a:rPr lang="en-US" sz="3600" dirty="0"/>
              <a:t>Is the source current enough for your topic?</a:t>
            </a:r>
            <a:endParaRPr lang="en-CA" sz="3600" dirty="0">
              <a:cs typeface="Calibri"/>
            </a:endParaRPr>
          </a:p>
          <a:p>
            <a:pPr lvl="0"/>
            <a:r>
              <a:rPr lang="en-CA" sz="3600" dirty="0"/>
              <a:t>Are the links still active?</a:t>
            </a:r>
            <a:endParaRPr lang="en-CA" sz="3600" dirty="0">
              <a:cs typeface="Calibri"/>
            </a:endParaRPr>
          </a:p>
          <a:p>
            <a:endParaRPr lang="en-CA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B5503F0-3F0D-48A9-B973-0A83B6DC0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99" y="282632"/>
            <a:ext cx="5863085" cy="29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4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5435-23C8-4948-A6D3-F6CE2302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RELEVANCE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0E93B-245C-4C01-AF19-8601E3A8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89" y="159558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>
                <a:cs typeface="Calibri"/>
              </a:rPr>
              <a:t>Does the information relate to your research topic? </a:t>
            </a:r>
          </a:p>
          <a:p>
            <a:r>
              <a:rPr lang="en-CA" sz="3600">
                <a:cs typeface="Calibri"/>
              </a:rPr>
              <a:t>Is it indepth enough for academic use? </a:t>
            </a:r>
          </a:p>
          <a:p>
            <a:endParaRPr lang="en-CA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EE1EDE-2203-489D-AAD8-2E6A79D1E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25" y="3274734"/>
            <a:ext cx="6308784" cy="32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9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5435-23C8-4948-A6D3-F6CE2302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0E93B-245C-4C01-AF19-8601E3A89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sz="3600" dirty="0"/>
              <a:t>Is the author identified? </a:t>
            </a:r>
            <a:endParaRPr lang="en-CA" sz="3600" dirty="0">
              <a:cs typeface="Calibri"/>
            </a:endParaRPr>
          </a:p>
          <a:p>
            <a:pPr lvl="0"/>
            <a:r>
              <a:rPr lang="en-CA" sz="3600" dirty="0"/>
              <a:t>Can you contact the author?</a:t>
            </a:r>
            <a:endParaRPr lang="en-CA" sz="3600" dirty="0">
              <a:cs typeface="Calibri"/>
            </a:endParaRPr>
          </a:p>
          <a:p>
            <a:r>
              <a:rPr lang="en-CA" sz="3600"/>
              <a:t>What credentials does the author have? Is the author qualitfied to write about the topic? </a:t>
            </a:r>
            <a:endParaRPr lang="en-CA" sz="3600">
              <a:cs typeface="Calibri"/>
            </a:endParaRPr>
          </a:p>
          <a:p>
            <a:r>
              <a:rPr lang="en-CA" sz="3600">
                <a:cs typeface="Calibri"/>
              </a:rPr>
              <a:t>Look for subpages like "About Me" and try looking up author in Google. </a:t>
            </a:r>
            <a:endParaRPr lang="en-CA" sz="3600" dirty="0">
              <a:cs typeface="Calibri"/>
            </a:endParaRPr>
          </a:p>
          <a:p>
            <a:r>
              <a:rPr lang="en-CA" sz="3600">
                <a:cs typeface="Calibri" panose="020F0502020204030204"/>
              </a:rPr>
              <a:t>Good authors list their contact info. </a:t>
            </a:r>
          </a:p>
          <a:p>
            <a:r>
              <a:rPr lang="en-CA" sz="3600">
                <a:cs typeface="Calibri" panose="020F0502020204030204"/>
              </a:rPr>
              <a:t>What is the website extension?</a:t>
            </a:r>
          </a:p>
          <a:p>
            <a:pPr marL="0" indent="0" fontAlgn="base">
              <a:buNone/>
            </a:pPr>
            <a:endParaRPr lang="en-CA" dirty="0">
              <a:cs typeface="Calibri" panose="020F0502020204030204"/>
            </a:endParaRPr>
          </a:p>
          <a:p>
            <a:endParaRPr lang="en-CA" dirty="0">
              <a:cs typeface="Calibri" panose="020F0502020204030204"/>
            </a:endParaRP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7457EFD-DBB6-4FCD-968B-7EACCD93E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92" y="-3904"/>
            <a:ext cx="5518030" cy="27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9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0E8D-AF3F-40E2-9463-6EB1A969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Accuracy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5953-B924-4F3F-AC79-5103138F4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CA">
                <a:ea typeface="+mn-lt"/>
                <a:cs typeface="+mn-lt"/>
              </a:rPr>
              <a:t>Is information reliable, error-free and supported by evidence? </a:t>
            </a:r>
            <a:endParaRPr lang="en-US">
              <a:ea typeface="+mn-lt"/>
              <a:cs typeface="+mn-lt"/>
            </a:endParaRPr>
          </a:p>
          <a:p>
            <a:r>
              <a:rPr lang="en-CA">
                <a:ea typeface="+mn-lt"/>
                <a:cs typeface="+mn-lt"/>
              </a:rPr>
              <a:t>Make sure the author has cited their work</a:t>
            </a:r>
            <a:endParaRPr lang="en-US">
              <a:ea typeface="+mn-lt"/>
              <a:cs typeface="+mn-lt"/>
            </a:endParaRPr>
          </a:p>
          <a:p>
            <a:r>
              <a:rPr lang="en-CA">
                <a:ea typeface="+mn-lt"/>
                <a:cs typeface="+mn-lt"/>
              </a:rPr>
              <a:t>Is there supporting documentation (graphs, charts, illustrations or other supporting documentation)?</a:t>
            </a:r>
            <a:endParaRPr lang="en-US">
              <a:ea typeface="+mn-lt"/>
              <a:cs typeface="+mn-lt"/>
            </a:endParaRPr>
          </a:p>
          <a:p>
            <a:r>
              <a:rPr lang="en-CA">
                <a:ea typeface="+mn-lt"/>
                <a:cs typeface="+mn-lt"/>
              </a:rPr>
              <a:t>Is it poorly written with grammar and spelling mistakes?</a:t>
            </a:r>
          </a:p>
          <a:p>
            <a:r>
              <a:rPr lang="en-CA">
                <a:ea typeface="+mn-lt"/>
                <a:cs typeface="+mn-lt"/>
              </a:rPr>
              <a:t>Is the information comparable to other sources?</a:t>
            </a:r>
            <a:endParaRPr lang="en-US">
              <a:ea typeface="+mn-lt"/>
              <a:cs typeface="+mn-lt"/>
            </a:endParaRPr>
          </a:p>
          <a:p>
            <a:r>
              <a:rPr lang="en-CA">
                <a:ea typeface="+mn-lt"/>
                <a:cs typeface="+mn-lt"/>
              </a:rPr>
              <a:t>Is the information linked to other reputable sites?</a:t>
            </a:r>
          </a:p>
          <a:p>
            <a:r>
              <a:rPr lang="en-CA">
                <a:cs typeface="Calibri"/>
              </a:rPr>
              <a:t>What is the organization? </a:t>
            </a:r>
            <a:endParaRPr lang="en-CA">
              <a:ea typeface="+mn-lt"/>
              <a:cs typeface="+mn-lt"/>
            </a:endParaRPr>
          </a:p>
          <a:p>
            <a:r>
              <a:rPr lang="en-CA">
                <a:cs typeface="Calibri"/>
              </a:rPr>
              <a:t>Is the information supported or referenced?</a:t>
            </a:r>
            <a:endParaRPr lang="en-CA">
              <a:ea typeface="+mn-lt"/>
              <a:cs typeface="+mn-lt"/>
            </a:endParaRPr>
          </a:p>
          <a:p>
            <a:r>
              <a:rPr lang="en-CA">
                <a:cs typeface="Calibri"/>
              </a:rPr>
              <a:t>Is the source reputable? </a:t>
            </a:r>
            <a:endParaRPr lang="en-CA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2C7182E-5DF7-4F5F-859F-A336BC11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427" y="572489"/>
            <a:ext cx="27336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5435-23C8-4948-A6D3-F6CE2302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PURPOSE/POINT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0E93B-245C-4C01-AF19-8601E3A89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/>
            <a:r>
              <a:rPr lang="en-CA" sz="3600" dirty="0"/>
              <a:t>What is the purpose of the site? (Inform, sell, persuade)</a:t>
            </a:r>
            <a:endParaRPr lang="en-CA" sz="3600" dirty="0">
              <a:cs typeface="Calibri"/>
            </a:endParaRPr>
          </a:p>
          <a:p>
            <a:r>
              <a:rPr lang="en-CA" sz="3600"/>
              <a:t>Is the information presented objectively? </a:t>
            </a:r>
            <a:endParaRPr lang="en-CA" sz="3600" dirty="0">
              <a:cs typeface="Calibri"/>
            </a:endParaRPr>
          </a:p>
          <a:p>
            <a:r>
              <a:rPr lang="en-CA" sz="3600"/>
              <a:t>Is the information fact or opinion?</a:t>
            </a:r>
            <a:endParaRPr lang="en-CA" sz="3600">
              <a:cs typeface="Calibri"/>
            </a:endParaRPr>
          </a:p>
          <a:p>
            <a:r>
              <a:rPr lang="en-CA" sz="3600"/>
              <a:t>Is the site trying to sell you something, entertain</a:t>
            </a:r>
            <a:r>
              <a:rPr lang="en-CA" sz="3600">
                <a:cs typeface="Calibri"/>
              </a:rPr>
              <a:t>, or persuade? </a:t>
            </a:r>
          </a:p>
          <a:p>
            <a:r>
              <a:rPr lang="en-CA" sz="3600">
                <a:cs typeface="Calibri"/>
              </a:rPr>
              <a:t>Do you need to subscribe to get more info? </a:t>
            </a:r>
            <a:endParaRPr lang="en-CA" sz="3600" dirty="0"/>
          </a:p>
          <a:p>
            <a:r>
              <a:rPr lang="en-CA" sz="3600" dirty="0"/>
              <a:t>Are there advertisements on the website? </a:t>
            </a:r>
            <a:endParaRPr lang="en-CA" sz="3600" dirty="0">
              <a:cs typeface="Calibri"/>
            </a:endParaRPr>
          </a:p>
          <a:p>
            <a:r>
              <a:rPr lang="en-CA" sz="3600">
                <a:ea typeface="+mn-lt"/>
                <a:cs typeface="+mn-lt"/>
              </a:rPr>
              <a:t>Is the site sponsored? </a:t>
            </a:r>
            <a:endParaRPr lang="en-US" sz="3600">
              <a:ea typeface="+mn-lt"/>
              <a:cs typeface="+mn-lt"/>
            </a:endParaRPr>
          </a:p>
          <a:p>
            <a:r>
              <a:rPr lang="en-CA" sz="3600">
                <a:ea typeface="+mn-lt"/>
                <a:cs typeface="+mn-lt"/>
              </a:rPr>
              <a:t>What is the organization?</a:t>
            </a:r>
            <a:r>
              <a:rPr lang="en-CA" dirty="0">
                <a:ea typeface="+mn-lt"/>
                <a:cs typeface="+mn-lt"/>
              </a:rPr>
              <a:t> </a:t>
            </a:r>
            <a:endParaRPr lang="en-CA" dirty="0"/>
          </a:p>
          <a:p>
            <a:pPr fontAlgn="base"/>
            <a:endParaRPr lang="en-CA" dirty="0">
              <a:cs typeface="Calibri" panose="020F0502020204030204"/>
            </a:endParaRPr>
          </a:p>
          <a:p>
            <a:pPr marL="0" indent="0" fontAlgn="base">
              <a:buNone/>
            </a:pPr>
            <a:endParaRPr lang="en-CA" dirty="0">
              <a:cs typeface="Calibri" panose="020F0502020204030204"/>
            </a:endParaRPr>
          </a:p>
          <a:p>
            <a:endParaRPr lang="en-CA" dirty="0">
              <a:cs typeface="Calibri" panose="020F0502020204030204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63AF512-19A3-43A1-A74D-891BDC85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211" y="124449"/>
            <a:ext cx="2743200" cy="13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7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2EF3-66A5-403E-AC35-C780058E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WAYS TO FACT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D391C-8D9B-4F77-9020-4E5493870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Snopes and FactCheck.org</a:t>
            </a:r>
            <a:endParaRPr lang="en-CA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643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331</Words>
  <Application>Microsoft Office PowerPoint</Application>
  <PresentationFormat>Widescreen</PresentationFormat>
  <Paragraphs>66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CRAAP Detection</vt:lpstr>
      <vt:lpstr>“Every man should have a built-in automatic crap detector operating inside him.” Ernest Hemingway, 1954</vt:lpstr>
      <vt:lpstr>CRAP TEST</vt:lpstr>
      <vt:lpstr>CURRENCY</vt:lpstr>
      <vt:lpstr>RELEVANCE</vt:lpstr>
      <vt:lpstr>AUTHORITY</vt:lpstr>
      <vt:lpstr>Accuracy</vt:lpstr>
      <vt:lpstr>PURPOSE/POINT OF VIEW</vt:lpstr>
      <vt:lpstr>OTHER WAYS TO FACT CHECK</vt:lpstr>
      <vt:lpstr>CRAAP Test in action</vt:lpstr>
      <vt:lpstr>Go to the DHMO homepage:  http://www.dhmo.org</vt:lpstr>
      <vt:lpstr>PowerPoint Presentation</vt:lpstr>
      <vt:lpstr>PowerPoint Presentation</vt:lpstr>
      <vt:lpstr>Rusting pipes</vt:lpstr>
      <vt:lpstr>Deliberately  Sprayed on Crops</vt:lpstr>
      <vt:lpstr>What is DHMO?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CRAP Detection</dc:title>
  <dc:creator>Tammy Wilson</dc:creator>
  <cp:lastModifiedBy>Tammy Wilson</cp:lastModifiedBy>
  <cp:revision>151</cp:revision>
  <dcterms:created xsi:type="dcterms:W3CDTF">2018-07-31T22:04:11Z</dcterms:created>
  <dcterms:modified xsi:type="dcterms:W3CDTF">2019-09-26T20:02:57Z</dcterms:modified>
</cp:coreProperties>
</file>