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3" r:id="rId6"/>
    <p:sldId id="257" r:id="rId7"/>
    <p:sldId id="269" r:id="rId8"/>
    <p:sldId id="270" r:id="rId9"/>
    <p:sldId id="259" r:id="rId10"/>
    <p:sldId id="260" r:id="rId11"/>
    <p:sldId id="258" r:id="rId12"/>
    <p:sldId id="264" r:id="rId13"/>
    <p:sldId id="265" r:id="rId14"/>
    <p:sldId id="266" r:id="rId15"/>
    <p:sldId id="268" r:id="rId16"/>
    <p:sldId id="267" r:id="rId17"/>
    <p:sldId id="261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ucida Console" panose="020B0609040504020204" pitchFamily="49" charset="0"/>
      <p:regular r:id="rId23"/>
    </p:embeddedFont>
    <p:embeddedFont>
      <p:font typeface="Open Sans" panose="020B0604020202020204" charset="0"/>
      <p:regular r:id="rId24"/>
    </p:embeddedFont>
    <p:embeddedFont>
      <p:font typeface="Open Sans Bold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68674-3199-4C74-BEBC-B7E1398BE62C}" v="227" dt="2023-09-01T16:32:38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fie Aadland" userId="56388490-c858-481e-afb3-cd137067719a" providerId="ADAL" clId="{3D568674-3199-4C74-BEBC-B7E1398BE62C}"/>
    <pc:docChg chg="undo custSel mod addSld delSld modSld sldOrd">
      <pc:chgData name="Effie Aadland" userId="56388490-c858-481e-afb3-cd137067719a" providerId="ADAL" clId="{3D568674-3199-4C74-BEBC-B7E1398BE62C}" dt="2023-09-01T16:36:03.619" v="826" actId="255"/>
      <pc:docMkLst>
        <pc:docMk/>
      </pc:docMkLst>
      <pc:sldChg chg="addSp delSp modSp mod setBg">
        <pc:chgData name="Effie Aadland" userId="56388490-c858-481e-afb3-cd137067719a" providerId="ADAL" clId="{3D568674-3199-4C74-BEBC-B7E1398BE62C}" dt="2023-08-29T21:55:26.980" v="260" actId="113"/>
        <pc:sldMkLst>
          <pc:docMk/>
          <pc:sldMk cId="0" sldId="256"/>
        </pc:sldMkLst>
        <pc:spChg chg="mod ord">
          <ac:chgData name="Effie Aadland" userId="56388490-c858-481e-afb3-cd137067719a" providerId="ADAL" clId="{3D568674-3199-4C74-BEBC-B7E1398BE62C}" dt="2023-08-29T21:55:26.980" v="260" actId="113"/>
          <ac:spMkLst>
            <pc:docMk/>
            <pc:sldMk cId="0" sldId="256"/>
            <ac:spMk id="4" creationId="{00000000-0000-0000-0000-000000000000}"/>
          </ac:spMkLst>
        </pc:spChg>
        <pc:spChg chg="add del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12" creationId="{A8384FB5-9ADC-4DDC-881B-597D56F5B15D}"/>
          </ac:spMkLst>
        </pc:spChg>
        <pc:spChg chg="add del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14" creationId="{BC05CA36-AD6A-4ABF-9A05-52E5A143D2BB}"/>
          </ac:spMkLst>
        </pc:spChg>
        <pc:spChg chg="add del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16" creationId="{D4331EE8-85A4-4588-8D9E-70E534D477DB}"/>
          </ac:spMkLst>
        </pc:spChg>
        <pc:spChg chg="add del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18" creationId="{49D6C862-61CC-4B46-8080-96583D653BAB}"/>
          </ac:spMkLst>
        </pc:spChg>
        <pc:spChg chg="add del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20" creationId="{E37EECFC-A684-4391-AE85-4CDAF5565F61}"/>
          </ac:spMkLst>
        </pc:spChg>
        <pc:spChg chg="add del">
          <ac:chgData name="Effie Aadland" userId="56388490-c858-481e-afb3-cd137067719a" providerId="ADAL" clId="{3D568674-3199-4C74-BEBC-B7E1398BE62C}" dt="2023-08-29T21:25:05.720" v="31" actId="26606"/>
          <ac:spMkLst>
            <pc:docMk/>
            <pc:sldMk cId="0" sldId="256"/>
            <ac:spMk id="25" creationId="{9203DE33-2CD4-4CA8-9AF3-37C3B65133B0}"/>
          </ac:spMkLst>
        </pc:spChg>
        <pc:spChg chg="add del">
          <ac:chgData name="Effie Aadland" userId="56388490-c858-481e-afb3-cd137067719a" providerId="ADAL" clId="{3D568674-3199-4C74-BEBC-B7E1398BE62C}" dt="2023-08-29T21:25:05.720" v="31" actId="26606"/>
          <ac:spMkLst>
            <pc:docMk/>
            <pc:sldMk cId="0" sldId="256"/>
            <ac:spMk id="27" creationId="{0AF57B88-1D4C-41FA-A761-EC1DD10C35CB}"/>
          </ac:spMkLst>
        </pc:spChg>
        <pc:spChg chg="add del">
          <ac:chgData name="Effie Aadland" userId="56388490-c858-481e-afb3-cd137067719a" providerId="ADAL" clId="{3D568674-3199-4C74-BEBC-B7E1398BE62C}" dt="2023-08-29T21:25:05.720" v="31" actId="26606"/>
          <ac:spMkLst>
            <pc:docMk/>
            <pc:sldMk cId="0" sldId="256"/>
            <ac:spMk id="29" creationId="{D2548F45-5164-4ABB-8212-7F293FDED8D4}"/>
          </ac:spMkLst>
        </pc:spChg>
        <pc:spChg chg="add del">
          <ac:chgData name="Effie Aadland" userId="56388490-c858-481e-afb3-cd137067719a" providerId="ADAL" clId="{3D568674-3199-4C74-BEBC-B7E1398BE62C}" dt="2023-08-29T21:25:05.720" v="31" actId="26606"/>
          <ac:spMkLst>
            <pc:docMk/>
            <pc:sldMk cId="0" sldId="256"/>
            <ac:spMk id="31" creationId="{5E81CCFB-7BEF-4186-86FB-D09450B4D02D}"/>
          </ac:spMkLst>
        </pc:spChg>
        <pc:spChg chg="add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33" creationId="{8D0D6D3E-D7F9-4591-9CA9-DDF4DB1F73DA}"/>
          </ac:spMkLst>
        </pc:spChg>
        <pc:spChg chg="add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34" creationId="{C4C9F2B0-1044-46EB-8AEB-C3BFFDE6C2CC}"/>
          </ac:spMkLst>
        </pc:spChg>
        <pc:spChg chg="add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35" creationId="{D28B54C3-B57B-472A-B96E-1FCB67093DC2}"/>
          </ac:spMkLst>
        </pc:spChg>
        <pc:spChg chg="add">
          <ac:chgData name="Effie Aadland" userId="56388490-c858-481e-afb3-cd137067719a" providerId="ADAL" clId="{3D568674-3199-4C74-BEBC-B7E1398BE62C}" dt="2023-08-29T21:25:05.720" v="32" actId="26606"/>
          <ac:spMkLst>
            <pc:docMk/>
            <pc:sldMk cId="0" sldId="256"/>
            <ac:spMk id="36" creationId="{7DB3C429-F8DA-49B9-AF84-21996FCF78B5}"/>
          </ac:spMkLst>
        </pc:spChg>
        <pc:picChg chg="del">
          <ac:chgData name="Effie Aadland" userId="56388490-c858-481e-afb3-cd137067719a" providerId="ADAL" clId="{3D568674-3199-4C74-BEBC-B7E1398BE62C}" dt="2023-08-29T21:23:26.427" v="0" actId="478"/>
          <ac:picMkLst>
            <pc:docMk/>
            <pc:sldMk cId="0" sldId="256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23:31.884" v="3" actId="478"/>
          <ac:picMkLst>
            <pc:docMk/>
            <pc:sldMk cId="0" sldId="256"/>
            <ac:picMk id="3" creationId="{00000000-0000-0000-0000-000000000000}"/>
          </ac:picMkLst>
        </pc:picChg>
        <pc:picChg chg="del mod">
          <ac:chgData name="Effie Aadland" userId="56388490-c858-481e-afb3-cd137067719a" providerId="ADAL" clId="{3D568674-3199-4C74-BEBC-B7E1398BE62C}" dt="2023-08-29T21:23:29.611" v="2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23:34.262" v="4" actId="478"/>
          <ac:picMkLst>
            <pc:docMk/>
            <pc:sldMk cId="0" sldId="256"/>
            <ac:picMk id="6" creationId="{00000000-0000-0000-0000-000000000000}"/>
          </ac:picMkLst>
        </pc:picChg>
        <pc:picChg chg="add mod">
          <ac:chgData name="Effie Aadland" userId="56388490-c858-481e-afb3-cd137067719a" providerId="ADAL" clId="{3D568674-3199-4C74-BEBC-B7E1398BE62C}" dt="2023-08-29T21:25:05.720" v="32" actId="26606"/>
          <ac:picMkLst>
            <pc:docMk/>
            <pc:sldMk cId="0" sldId="256"/>
            <ac:picMk id="7" creationId="{08A6467E-1E7C-4AD2-962D-01B70608D147}"/>
          </ac:picMkLst>
        </pc:picChg>
      </pc:sldChg>
      <pc:sldChg chg="addSp delSp modSp">
        <pc:chgData name="Effie Aadland" userId="56388490-c858-481e-afb3-cd137067719a" providerId="ADAL" clId="{3D568674-3199-4C74-BEBC-B7E1398BE62C}" dt="2023-08-29T22:13:27.297" v="394" actId="20577"/>
        <pc:sldMkLst>
          <pc:docMk/>
          <pc:sldMk cId="0" sldId="257"/>
        </pc:sldMkLst>
        <pc:spChg chg="del">
          <ac:chgData name="Effie Aadland" userId="56388490-c858-481e-afb3-cd137067719a" providerId="ADAL" clId="{3D568674-3199-4C74-BEBC-B7E1398BE62C}" dt="2023-08-29T21:27:51.196" v="46" actId="26606"/>
          <ac:spMkLst>
            <pc:docMk/>
            <pc:sldMk cId="0" sldId="257"/>
            <ac:spMk id="5" creationId="{00000000-0000-0000-0000-000000000000}"/>
          </ac:spMkLst>
        </pc:spChg>
        <pc:spChg chg="mod">
          <ac:chgData name="Effie Aadland" userId="56388490-c858-481e-afb3-cd137067719a" providerId="ADAL" clId="{3D568674-3199-4C74-BEBC-B7E1398BE62C}" dt="2023-08-29T21:56:54.159" v="265" actId="20577"/>
          <ac:spMkLst>
            <pc:docMk/>
            <pc:sldMk cId="0" sldId="257"/>
            <ac:spMk id="6" creationId="{00000000-0000-0000-0000-000000000000}"/>
          </ac:spMkLst>
        </pc:spChg>
        <pc:graphicFrameChg chg="add mod modGraphic">
          <ac:chgData name="Effie Aadland" userId="56388490-c858-481e-afb3-cd137067719a" providerId="ADAL" clId="{3D568674-3199-4C74-BEBC-B7E1398BE62C}" dt="2023-08-29T22:13:27.297" v="394" actId="20577"/>
          <ac:graphicFrameMkLst>
            <pc:docMk/>
            <pc:sldMk cId="0" sldId="257"/>
            <ac:graphicFrameMk id="10" creationId="{2EA5E1CB-60BD-7264-DE7F-B24355920679}"/>
          </ac:graphicFrameMkLst>
        </pc:graphicFrameChg>
        <pc:picChg chg="del">
          <ac:chgData name="Effie Aadland" userId="56388490-c858-481e-afb3-cd137067719a" providerId="ADAL" clId="{3D568674-3199-4C74-BEBC-B7E1398BE62C}" dt="2023-08-29T21:26:10.874" v="37" actId="478"/>
          <ac:picMkLst>
            <pc:docMk/>
            <pc:sldMk cId="0" sldId="257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26:09.371" v="36" actId="478"/>
          <ac:picMkLst>
            <pc:docMk/>
            <pc:sldMk cId="0" sldId="257"/>
            <ac:picMk id="3" creationId="{00000000-0000-0000-0000-000000000000}"/>
          </ac:picMkLst>
        </pc:picChg>
        <pc:picChg chg="add del mod">
          <ac:chgData name="Effie Aadland" userId="56388490-c858-481e-afb3-cd137067719a" providerId="ADAL" clId="{3D568674-3199-4C74-BEBC-B7E1398BE62C}" dt="2023-08-29T21:46:56.525" v="185" actId="478"/>
          <ac:picMkLst>
            <pc:docMk/>
            <pc:sldMk cId="0" sldId="257"/>
            <ac:picMk id="8" creationId="{0E92EE6D-A995-4E20-AB00-1C25CFA5BBF1}"/>
          </ac:picMkLst>
        </pc:picChg>
        <pc:picChg chg="add del mod">
          <ac:chgData name="Effie Aadland" userId="56388490-c858-481e-afb3-cd137067719a" providerId="ADAL" clId="{3D568674-3199-4C74-BEBC-B7E1398BE62C}" dt="2023-08-29T21:27:27.144" v="45" actId="478"/>
          <ac:picMkLst>
            <pc:docMk/>
            <pc:sldMk cId="0" sldId="257"/>
            <ac:picMk id="9" creationId="{6ACB58CE-56DA-4E03-B7D6-0BA20ECA875A}"/>
          </ac:picMkLst>
        </pc:picChg>
      </pc:sldChg>
      <pc:sldChg chg="addSp delSp modSp">
        <pc:chgData name="Effie Aadland" userId="56388490-c858-481e-afb3-cd137067719a" providerId="ADAL" clId="{3D568674-3199-4C74-BEBC-B7E1398BE62C}" dt="2023-09-01T16:32:30.317" v="818" actId="207"/>
        <pc:sldMkLst>
          <pc:docMk/>
          <pc:sldMk cId="0" sldId="258"/>
        </pc:sldMkLst>
        <pc:spChg chg="mod">
          <ac:chgData name="Effie Aadland" userId="56388490-c858-481e-afb3-cd137067719a" providerId="ADAL" clId="{3D568674-3199-4C74-BEBC-B7E1398BE62C}" dt="2023-09-01T16:32:30.317" v="818" actId="207"/>
          <ac:spMkLst>
            <pc:docMk/>
            <pc:sldMk cId="0" sldId="258"/>
            <ac:spMk id="3" creationId="{00000000-0000-0000-0000-000000000000}"/>
          </ac:spMkLst>
        </pc:spChg>
        <pc:picChg chg="del">
          <ac:chgData name="Effie Aadland" userId="56388490-c858-481e-afb3-cd137067719a" providerId="ADAL" clId="{3D568674-3199-4C74-BEBC-B7E1398BE62C}" dt="2023-08-29T21:26:27.366" v="38" actId="478"/>
          <ac:picMkLst>
            <pc:docMk/>
            <pc:sldMk cId="0" sldId="258"/>
            <ac:picMk id="7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26:28.855" v="39" actId="478"/>
          <ac:picMkLst>
            <pc:docMk/>
            <pc:sldMk cId="0" sldId="258"/>
            <ac:picMk id="8" creationId="{00000000-0000-0000-0000-000000000000}"/>
          </ac:picMkLst>
        </pc:picChg>
        <pc:picChg chg="add del mod">
          <ac:chgData name="Effie Aadland" userId="56388490-c858-481e-afb3-cd137067719a" providerId="ADAL" clId="{3D568674-3199-4C74-BEBC-B7E1398BE62C}" dt="2023-08-29T21:47:04.962" v="186" actId="478"/>
          <ac:picMkLst>
            <pc:docMk/>
            <pc:sldMk cId="0" sldId="258"/>
            <ac:picMk id="9" creationId="{C8A013BA-51A1-4DEC-85B5-79C4FFCE514D}"/>
          </ac:picMkLst>
        </pc:picChg>
      </pc:sldChg>
      <pc:sldChg chg="addSp delSp modSp ord">
        <pc:chgData name="Effie Aadland" userId="56388490-c858-481e-afb3-cd137067719a" providerId="ADAL" clId="{3D568674-3199-4C74-BEBC-B7E1398BE62C}" dt="2023-09-01T16:24:23.366" v="783"/>
        <pc:sldMkLst>
          <pc:docMk/>
          <pc:sldMk cId="0" sldId="259"/>
        </pc:sldMkLst>
        <pc:spChg chg="add del">
          <ac:chgData name="Effie Aadland" userId="56388490-c858-481e-afb3-cd137067719a" providerId="ADAL" clId="{3D568674-3199-4C74-BEBC-B7E1398BE62C}" dt="2023-08-29T21:31:35.747" v="71" actId="26606"/>
          <ac:spMkLst>
            <pc:docMk/>
            <pc:sldMk cId="0" sldId="259"/>
            <ac:spMk id="3" creationId="{00000000-0000-0000-0000-000000000000}"/>
          </ac:spMkLst>
        </pc:spChg>
        <pc:spChg chg="mod">
          <ac:chgData name="Effie Aadland" userId="56388490-c858-481e-afb3-cd137067719a" providerId="ADAL" clId="{3D568674-3199-4C74-BEBC-B7E1398BE62C}" dt="2023-08-29T21:57:36.840" v="271" actId="20577"/>
          <ac:spMkLst>
            <pc:docMk/>
            <pc:sldMk cId="0" sldId="259"/>
            <ac:spMk id="7" creationId="{00000000-0000-0000-0000-000000000000}"/>
          </ac:spMkLst>
        </pc:spChg>
        <pc:graphicFrameChg chg="add del">
          <ac:chgData name="Effie Aadland" userId="56388490-c858-481e-afb3-cd137067719a" providerId="ADAL" clId="{3D568674-3199-4C74-BEBC-B7E1398BE62C}" dt="2023-08-29T21:31:35.716" v="70" actId="26606"/>
          <ac:graphicFrameMkLst>
            <pc:docMk/>
            <pc:sldMk cId="0" sldId="259"/>
            <ac:graphicFrameMk id="11" creationId="{F510ABA4-7899-FA09-D320-A8CA09FDF24A}"/>
          </ac:graphicFrameMkLst>
        </pc:graphicFrameChg>
        <pc:graphicFrameChg chg="add mod">
          <ac:chgData name="Effie Aadland" userId="56388490-c858-481e-afb3-cd137067719a" providerId="ADAL" clId="{3D568674-3199-4C74-BEBC-B7E1398BE62C}" dt="2023-08-29T22:13:08.613" v="390" actId="20577"/>
          <ac:graphicFrameMkLst>
            <pc:docMk/>
            <pc:sldMk cId="0" sldId="259"/>
            <ac:graphicFrameMk id="13" creationId="{040D05D6-01DB-2A51-A6E0-B96732203D99}"/>
          </ac:graphicFrameMkLst>
        </pc:graphicFrameChg>
        <pc:picChg chg="del">
          <ac:chgData name="Effie Aadland" userId="56388490-c858-481e-afb3-cd137067719a" providerId="ADAL" clId="{3D568674-3199-4C74-BEBC-B7E1398BE62C}" dt="2023-08-29T21:29:38.951" v="59" actId="478"/>
          <ac:picMkLst>
            <pc:docMk/>
            <pc:sldMk cId="0" sldId="259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29:37.406" v="58" actId="478"/>
          <ac:picMkLst>
            <pc:docMk/>
            <pc:sldMk cId="0" sldId="259"/>
            <ac:picMk id="4" creationId="{00000000-0000-0000-0000-000000000000}"/>
          </ac:picMkLst>
        </pc:picChg>
        <pc:picChg chg="add del">
          <ac:chgData name="Effie Aadland" userId="56388490-c858-481e-afb3-cd137067719a" providerId="ADAL" clId="{3D568674-3199-4C74-BEBC-B7E1398BE62C}" dt="2023-08-29T21:47:12.035" v="187" actId="478"/>
          <ac:picMkLst>
            <pc:docMk/>
            <pc:sldMk cId="0" sldId="259"/>
            <ac:picMk id="9" creationId="{3C7B65A7-3EBE-4171-BD58-D415E3383198}"/>
          </ac:picMkLst>
        </pc:picChg>
      </pc:sldChg>
      <pc:sldChg chg="addSp delSp modSp ord">
        <pc:chgData name="Effie Aadland" userId="56388490-c858-481e-afb3-cd137067719a" providerId="ADAL" clId="{3D568674-3199-4C74-BEBC-B7E1398BE62C}" dt="2023-09-01T16:32:38.306" v="819" actId="207"/>
        <pc:sldMkLst>
          <pc:docMk/>
          <pc:sldMk cId="0" sldId="260"/>
        </pc:sldMkLst>
        <pc:spChg chg="mod">
          <ac:chgData name="Effie Aadland" userId="56388490-c858-481e-afb3-cd137067719a" providerId="ADAL" clId="{3D568674-3199-4C74-BEBC-B7E1398BE62C}" dt="2023-09-01T16:32:38.306" v="819" actId="207"/>
          <ac:spMkLst>
            <pc:docMk/>
            <pc:sldMk cId="0" sldId="260"/>
            <ac:spMk id="7" creationId="{00000000-0000-0000-0000-000000000000}"/>
          </ac:spMkLst>
        </pc:spChg>
        <pc:spChg chg="add del">
          <ac:chgData name="Effie Aadland" userId="56388490-c858-481e-afb3-cd137067719a" providerId="ADAL" clId="{3D568674-3199-4C74-BEBC-B7E1398BE62C}" dt="2023-08-29T21:31:06.194" v="68" actId="26606"/>
          <ac:spMkLst>
            <pc:docMk/>
            <pc:sldMk cId="0" sldId="260"/>
            <ac:spMk id="8" creationId="{00000000-0000-0000-0000-000000000000}"/>
          </ac:spMkLst>
        </pc:spChg>
        <pc:graphicFrameChg chg="add del">
          <ac:chgData name="Effie Aadland" userId="56388490-c858-481e-afb3-cd137067719a" providerId="ADAL" clId="{3D568674-3199-4C74-BEBC-B7E1398BE62C}" dt="2023-08-29T21:31:05.893" v="67" actId="26606"/>
          <ac:graphicFrameMkLst>
            <pc:docMk/>
            <pc:sldMk cId="0" sldId="260"/>
            <ac:graphicFrameMk id="11" creationId="{60D57E34-0EF5-5BB8-A079-B81235D9079A}"/>
          </ac:graphicFrameMkLst>
        </pc:graphicFrameChg>
        <pc:graphicFrameChg chg="add mod">
          <ac:chgData name="Effie Aadland" userId="56388490-c858-481e-afb3-cd137067719a" providerId="ADAL" clId="{3D568674-3199-4C74-BEBC-B7E1398BE62C}" dt="2023-08-29T22:04:58.912" v="370"/>
          <ac:graphicFrameMkLst>
            <pc:docMk/>
            <pc:sldMk cId="0" sldId="260"/>
            <ac:graphicFrameMk id="13" creationId="{1250459E-C738-6C4F-9620-89C0F6BE68A1}"/>
          </ac:graphicFrameMkLst>
        </pc:graphicFrameChg>
        <pc:picChg chg="del">
          <ac:chgData name="Effie Aadland" userId="56388490-c858-481e-afb3-cd137067719a" providerId="ADAL" clId="{3D568674-3199-4C74-BEBC-B7E1398BE62C}" dt="2023-08-29T21:30:08.730" v="62" actId="478"/>
          <ac:picMkLst>
            <pc:docMk/>
            <pc:sldMk cId="0" sldId="260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30:06.814" v="61" actId="478"/>
          <ac:picMkLst>
            <pc:docMk/>
            <pc:sldMk cId="0" sldId="260"/>
            <ac:picMk id="5" creationId="{00000000-0000-0000-0000-000000000000}"/>
          </ac:picMkLst>
        </pc:picChg>
        <pc:picChg chg="add del">
          <ac:chgData name="Effie Aadland" userId="56388490-c858-481e-afb3-cd137067719a" providerId="ADAL" clId="{3D568674-3199-4C74-BEBC-B7E1398BE62C}" dt="2023-08-29T21:47:18.840" v="188" actId="478"/>
          <ac:picMkLst>
            <pc:docMk/>
            <pc:sldMk cId="0" sldId="260"/>
            <ac:picMk id="9" creationId="{7BAF8BB0-ECE2-4064-B026-63A1DED9E4A4}"/>
          </ac:picMkLst>
        </pc:picChg>
      </pc:sldChg>
      <pc:sldChg chg="addSp delSp modSp mod setBg">
        <pc:chgData name="Effie Aadland" userId="56388490-c858-481e-afb3-cd137067719a" providerId="ADAL" clId="{3D568674-3199-4C74-BEBC-B7E1398BE62C}" dt="2023-08-29T22:00:06.062" v="293" actId="113"/>
        <pc:sldMkLst>
          <pc:docMk/>
          <pc:sldMk cId="0" sldId="261"/>
        </pc:sldMkLst>
        <pc:spChg chg="mod">
          <ac:chgData name="Effie Aadland" userId="56388490-c858-481e-afb3-cd137067719a" providerId="ADAL" clId="{3D568674-3199-4C74-BEBC-B7E1398BE62C}" dt="2023-08-29T22:00:06.062" v="293" actId="113"/>
          <ac:spMkLst>
            <pc:docMk/>
            <pc:sldMk cId="0" sldId="261"/>
            <ac:spMk id="4" creationId="{00000000-0000-0000-0000-000000000000}"/>
          </ac:spMkLst>
        </pc:spChg>
        <pc:spChg chg="add">
          <ac:chgData name="Effie Aadland" userId="56388490-c858-481e-afb3-cd137067719a" providerId="ADAL" clId="{3D568674-3199-4C74-BEBC-B7E1398BE62C}" dt="2023-08-29T21:38:40.401" v="131" actId="26606"/>
          <ac:spMkLst>
            <pc:docMk/>
            <pc:sldMk cId="0" sldId="261"/>
            <ac:spMk id="12" creationId="{8555C5B3-193A-4749-9AFD-682E53CDDE8F}"/>
          </ac:spMkLst>
        </pc:spChg>
        <pc:spChg chg="add">
          <ac:chgData name="Effie Aadland" userId="56388490-c858-481e-afb3-cd137067719a" providerId="ADAL" clId="{3D568674-3199-4C74-BEBC-B7E1398BE62C}" dt="2023-08-29T21:38:40.401" v="131" actId="26606"/>
          <ac:spMkLst>
            <pc:docMk/>
            <pc:sldMk cId="0" sldId="261"/>
            <ac:spMk id="14" creationId="{2EAE06A6-F76A-41C9-827A-C561B004485C}"/>
          </ac:spMkLst>
        </pc:spChg>
        <pc:spChg chg="add">
          <ac:chgData name="Effie Aadland" userId="56388490-c858-481e-afb3-cd137067719a" providerId="ADAL" clId="{3D568674-3199-4C74-BEBC-B7E1398BE62C}" dt="2023-08-29T21:38:40.401" v="131" actId="26606"/>
          <ac:spMkLst>
            <pc:docMk/>
            <pc:sldMk cId="0" sldId="261"/>
            <ac:spMk id="16" creationId="{89F9D4E8-0639-444B-949B-9518585061AF}"/>
          </ac:spMkLst>
        </pc:spChg>
        <pc:spChg chg="add">
          <ac:chgData name="Effie Aadland" userId="56388490-c858-481e-afb3-cd137067719a" providerId="ADAL" clId="{3D568674-3199-4C74-BEBC-B7E1398BE62C}" dt="2023-08-29T21:38:40.401" v="131" actId="26606"/>
          <ac:spMkLst>
            <pc:docMk/>
            <pc:sldMk cId="0" sldId="261"/>
            <ac:spMk id="18" creationId="{7E3DA7A2-ED70-4BBA-AB72-00AD461FA405}"/>
          </ac:spMkLst>
        </pc:spChg>
        <pc:spChg chg="add">
          <ac:chgData name="Effie Aadland" userId="56388490-c858-481e-afb3-cd137067719a" providerId="ADAL" clId="{3D568674-3199-4C74-BEBC-B7E1398BE62C}" dt="2023-08-29T21:38:40.401" v="131" actId="26606"/>
          <ac:spMkLst>
            <pc:docMk/>
            <pc:sldMk cId="0" sldId="261"/>
            <ac:spMk id="20" creationId="{FC485432-3647-4218-B5D3-15D3FA222B13}"/>
          </ac:spMkLst>
        </pc:spChg>
        <pc:spChg chg="add">
          <ac:chgData name="Effie Aadland" userId="56388490-c858-481e-afb3-cd137067719a" providerId="ADAL" clId="{3D568674-3199-4C74-BEBC-B7E1398BE62C}" dt="2023-08-29T21:38:40.401" v="131" actId="26606"/>
          <ac:spMkLst>
            <pc:docMk/>
            <pc:sldMk cId="0" sldId="261"/>
            <ac:spMk id="22" creationId="{F4AFDDCA-6ABA-4D23-8A5C-1BF0F4308148}"/>
          </ac:spMkLst>
        </pc:spChg>
        <pc:picChg chg="del">
          <ac:chgData name="Effie Aadland" userId="56388490-c858-481e-afb3-cd137067719a" providerId="ADAL" clId="{3D568674-3199-4C74-BEBC-B7E1398BE62C}" dt="2023-08-29T21:38:00.152" v="129" actId="478"/>
          <ac:picMkLst>
            <pc:docMk/>
            <pc:sldMk cId="0" sldId="261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37:53.581" v="127" actId="478"/>
          <ac:picMkLst>
            <pc:docMk/>
            <pc:sldMk cId="0" sldId="261"/>
            <ac:picMk id="3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37:50.109" v="126" actId="478"/>
          <ac:picMkLst>
            <pc:docMk/>
            <pc:sldMk cId="0" sldId="261"/>
            <ac:picMk id="5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37:57.155" v="128" actId="478"/>
          <ac:picMkLst>
            <pc:docMk/>
            <pc:sldMk cId="0" sldId="261"/>
            <ac:picMk id="6" creationId="{00000000-0000-0000-0000-000000000000}"/>
          </ac:picMkLst>
        </pc:picChg>
        <pc:picChg chg="add mod">
          <ac:chgData name="Effie Aadland" userId="56388490-c858-481e-afb3-cd137067719a" providerId="ADAL" clId="{3D568674-3199-4C74-BEBC-B7E1398BE62C}" dt="2023-08-29T21:38:40.401" v="131" actId="26606"/>
          <ac:picMkLst>
            <pc:docMk/>
            <pc:sldMk cId="0" sldId="261"/>
            <ac:picMk id="7" creationId="{93E31E09-3A88-4867-9786-F4D5089CC732}"/>
          </ac:picMkLst>
        </pc:picChg>
      </pc:sldChg>
      <pc:sldChg chg="addSp delSp modSp mod setBg">
        <pc:chgData name="Effie Aadland" userId="56388490-c858-481e-afb3-cd137067719a" providerId="ADAL" clId="{3D568674-3199-4C74-BEBC-B7E1398BE62C}" dt="2023-08-29T22:01:39.052" v="301"/>
        <pc:sldMkLst>
          <pc:docMk/>
          <pc:sldMk cId="1443634231" sldId="263"/>
        </pc:sldMkLst>
        <pc:spChg chg="mod">
          <ac:chgData name="Effie Aadland" userId="56388490-c858-481e-afb3-cd137067719a" providerId="ADAL" clId="{3D568674-3199-4C74-BEBC-B7E1398BE62C}" dt="2023-08-29T21:58:24.420" v="278" actId="113"/>
          <ac:spMkLst>
            <pc:docMk/>
            <pc:sldMk cId="1443634231" sldId="263"/>
            <ac:spMk id="6" creationId="{00000000-0000-0000-0000-000000000000}"/>
          </ac:spMkLst>
        </pc:spChg>
        <pc:spChg chg="del">
          <ac:chgData name="Effie Aadland" userId="56388490-c858-481e-afb3-cd137067719a" providerId="ADAL" clId="{3D568674-3199-4C74-BEBC-B7E1398BE62C}" dt="2023-08-29T21:25:38.322" v="35" actId="26606"/>
          <ac:spMkLst>
            <pc:docMk/>
            <pc:sldMk cId="1443634231" sldId="263"/>
            <ac:spMk id="8" creationId="{E5E59F3B-C489-42C4-A677-2FA08600FF24}"/>
          </ac:spMkLst>
        </pc:spChg>
        <pc:spChg chg="add del">
          <ac:chgData name="Effie Aadland" userId="56388490-c858-481e-afb3-cd137067719a" providerId="ADAL" clId="{3D568674-3199-4C74-BEBC-B7E1398BE62C}" dt="2023-08-29T21:43:27.432" v="152" actId="26606"/>
          <ac:spMkLst>
            <pc:docMk/>
            <pc:sldMk cId="1443634231" sldId="263"/>
            <ac:spMk id="14" creationId="{BACC6370-2D7E-4714-9D71-7542949D7D5D}"/>
          </ac:spMkLst>
        </pc:spChg>
        <pc:spChg chg="add del">
          <ac:chgData name="Effie Aadland" userId="56388490-c858-481e-afb3-cd137067719a" providerId="ADAL" clId="{3D568674-3199-4C74-BEBC-B7E1398BE62C}" dt="2023-08-29T21:43:27.432" v="152" actId="26606"/>
          <ac:spMkLst>
            <pc:docMk/>
            <pc:sldMk cId="1443634231" sldId="263"/>
            <ac:spMk id="16" creationId="{F68B3F68-107C-434F-AA38-110D5EA91B85}"/>
          </ac:spMkLst>
        </pc:spChg>
        <pc:spChg chg="add del">
          <ac:chgData name="Effie Aadland" userId="56388490-c858-481e-afb3-cd137067719a" providerId="ADAL" clId="{3D568674-3199-4C74-BEBC-B7E1398BE62C}" dt="2023-08-29T21:43:27.432" v="152" actId="26606"/>
          <ac:spMkLst>
            <pc:docMk/>
            <pc:sldMk cId="1443634231" sldId="263"/>
            <ac:spMk id="18" creationId="{AAD0DBB9-1A4B-4391-81D4-CB19F9AB918A}"/>
          </ac:spMkLst>
        </pc:spChg>
        <pc:spChg chg="add del">
          <ac:chgData name="Effie Aadland" userId="56388490-c858-481e-afb3-cd137067719a" providerId="ADAL" clId="{3D568674-3199-4C74-BEBC-B7E1398BE62C}" dt="2023-08-29T21:43:27.432" v="152" actId="26606"/>
          <ac:spMkLst>
            <pc:docMk/>
            <pc:sldMk cId="1443634231" sldId="263"/>
            <ac:spMk id="20" creationId="{063BBA22-50EA-4C4D-BE05-F1CE4E63AA56}"/>
          </ac:spMkLst>
        </pc:spChg>
        <pc:spChg chg="add">
          <ac:chgData name="Effie Aadland" userId="56388490-c858-481e-afb3-cd137067719a" providerId="ADAL" clId="{3D568674-3199-4C74-BEBC-B7E1398BE62C}" dt="2023-08-29T21:43:27.432" v="152" actId="26606"/>
          <ac:spMkLst>
            <pc:docMk/>
            <pc:sldMk cId="1443634231" sldId="263"/>
            <ac:spMk id="25" creationId="{BACC6370-2D7E-4714-9D71-7542949D7D5D}"/>
          </ac:spMkLst>
        </pc:spChg>
        <pc:spChg chg="add">
          <ac:chgData name="Effie Aadland" userId="56388490-c858-481e-afb3-cd137067719a" providerId="ADAL" clId="{3D568674-3199-4C74-BEBC-B7E1398BE62C}" dt="2023-08-29T21:43:27.432" v="152" actId="26606"/>
          <ac:spMkLst>
            <pc:docMk/>
            <pc:sldMk cId="1443634231" sldId="263"/>
            <ac:spMk id="27" creationId="{F68B3F68-107C-434F-AA38-110D5EA91B85}"/>
          </ac:spMkLst>
        </pc:spChg>
        <pc:spChg chg="add">
          <ac:chgData name="Effie Aadland" userId="56388490-c858-481e-afb3-cd137067719a" providerId="ADAL" clId="{3D568674-3199-4C74-BEBC-B7E1398BE62C}" dt="2023-08-29T21:43:27.432" v="152" actId="26606"/>
          <ac:spMkLst>
            <pc:docMk/>
            <pc:sldMk cId="1443634231" sldId="263"/>
            <ac:spMk id="29" creationId="{AAD0DBB9-1A4B-4391-81D4-CB19F9AB918A}"/>
          </ac:spMkLst>
        </pc:spChg>
        <pc:spChg chg="add">
          <ac:chgData name="Effie Aadland" userId="56388490-c858-481e-afb3-cd137067719a" providerId="ADAL" clId="{3D568674-3199-4C74-BEBC-B7E1398BE62C}" dt="2023-08-29T21:43:27.432" v="152" actId="26606"/>
          <ac:spMkLst>
            <pc:docMk/>
            <pc:sldMk cId="1443634231" sldId="263"/>
            <ac:spMk id="31" creationId="{063BBA22-50EA-4C4D-BE05-F1CE4E63AA56}"/>
          </ac:spMkLst>
        </pc:spChg>
        <pc:graphicFrameChg chg="add mod modGraphic">
          <ac:chgData name="Effie Aadland" userId="56388490-c858-481e-afb3-cd137067719a" providerId="ADAL" clId="{3D568674-3199-4C74-BEBC-B7E1398BE62C}" dt="2023-08-29T22:01:39.052" v="301"/>
          <ac:graphicFrameMkLst>
            <pc:docMk/>
            <pc:sldMk cId="1443634231" sldId="263"/>
            <ac:graphicFrameMk id="10" creationId="{EC7042DA-03A4-EEB7-D64F-A04FD7A1EAAD}"/>
          </ac:graphicFrameMkLst>
        </pc:graphicFrameChg>
        <pc:picChg chg="del">
          <ac:chgData name="Effie Aadland" userId="56388490-c858-481e-afb3-cd137067719a" providerId="ADAL" clId="{3D568674-3199-4C74-BEBC-B7E1398BE62C}" dt="2023-08-29T21:25:21.976" v="34" actId="478"/>
          <ac:picMkLst>
            <pc:docMk/>
            <pc:sldMk cId="1443634231" sldId="263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25:20.521" v="33" actId="478"/>
          <ac:picMkLst>
            <pc:docMk/>
            <pc:sldMk cId="1443634231" sldId="263"/>
            <ac:picMk id="3" creationId="{00000000-0000-0000-0000-000000000000}"/>
          </ac:picMkLst>
        </pc:picChg>
      </pc:sldChg>
      <pc:sldChg chg="addSp delSp modSp mod setBg">
        <pc:chgData name="Effie Aadland" userId="56388490-c858-481e-afb3-cd137067719a" providerId="ADAL" clId="{3D568674-3199-4C74-BEBC-B7E1398BE62C}" dt="2023-08-29T21:58:10.742" v="276" actId="255"/>
        <pc:sldMkLst>
          <pc:docMk/>
          <pc:sldMk cId="3676606361" sldId="264"/>
        </pc:sldMkLst>
        <pc:spChg chg="mod">
          <ac:chgData name="Effie Aadland" userId="56388490-c858-481e-afb3-cd137067719a" providerId="ADAL" clId="{3D568674-3199-4C74-BEBC-B7E1398BE62C}" dt="2023-08-29T21:58:10.742" v="276" actId="255"/>
          <ac:spMkLst>
            <pc:docMk/>
            <pc:sldMk cId="3676606361" sldId="264"/>
            <ac:spMk id="7" creationId="{00000000-0000-0000-0000-000000000000}"/>
          </ac:spMkLst>
        </pc:spChg>
        <pc:spChg chg="add">
          <ac:chgData name="Effie Aadland" userId="56388490-c858-481e-afb3-cd137067719a" providerId="ADAL" clId="{3D568674-3199-4C74-BEBC-B7E1398BE62C}" dt="2023-08-29T21:33:02.366" v="81" actId="26606"/>
          <ac:spMkLst>
            <pc:docMk/>
            <pc:sldMk cId="3676606361" sldId="264"/>
            <ac:spMk id="9" creationId="{2151139A-886F-4B97-8815-729AD3831BBD}"/>
          </ac:spMkLst>
        </pc:spChg>
        <pc:spChg chg="add">
          <ac:chgData name="Effie Aadland" userId="56388490-c858-481e-afb3-cd137067719a" providerId="ADAL" clId="{3D568674-3199-4C74-BEBC-B7E1398BE62C}" dt="2023-08-29T21:33:02.366" v="81" actId="26606"/>
          <ac:spMkLst>
            <pc:docMk/>
            <pc:sldMk cId="3676606361" sldId="264"/>
            <ac:spMk id="10" creationId="{AB5E08C4-8CDD-4623-A5B8-E998C6DEE3B7}"/>
          </ac:spMkLst>
        </pc:spChg>
        <pc:spChg chg="add">
          <ac:chgData name="Effie Aadland" userId="56388490-c858-481e-afb3-cd137067719a" providerId="ADAL" clId="{3D568674-3199-4C74-BEBC-B7E1398BE62C}" dt="2023-08-29T21:33:02.366" v="81" actId="26606"/>
          <ac:spMkLst>
            <pc:docMk/>
            <pc:sldMk cId="3676606361" sldId="264"/>
            <ac:spMk id="11" creationId="{15F33878-D502-4FFA-8ACE-F2AECDB2A23F}"/>
          </ac:spMkLst>
        </pc:spChg>
        <pc:spChg chg="add del">
          <ac:chgData name="Effie Aadland" userId="56388490-c858-481e-afb3-cd137067719a" providerId="ADAL" clId="{3D568674-3199-4C74-BEBC-B7E1398BE62C}" dt="2023-08-29T21:32:38.441" v="80" actId="26606"/>
          <ac:spMkLst>
            <pc:docMk/>
            <pc:sldMk cId="3676606361" sldId="264"/>
            <ac:spMk id="12" creationId="{2151139A-886F-4B97-8815-729AD3831BBD}"/>
          </ac:spMkLst>
        </pc:spChg>
        <pc:spChg chg="add">
          <ac:chgData name="Effie Aadland" userId="56388490-c858-481e-afb3-cd137067719a" providerId="ADAL" clId="{3D568674-3199-4C74-BEBC-B7E1398BE62C}" dt="2023-08-29T21:33:02.366" v="81" actId="26606"/>
          <ac:spMkLst>
            <pc:docMk/>
            <pc:sldMk cId="3676606361" sldId="264"/>
            <ac:spMk id="13" creationId="{D3539FEE-81D3-4406-802E-60B20B16F4F6}"/>
          </ac:spMkLst>
        </pc:spChg>
        <pc:spChg chg="add del">
          <ac:chgData name="Effie Aadland" userId="56388490-c858-481e-afb3-cd137067719a" providerId="ADAL" clId="{3D568674-3199-4C74-BEBC-B7E1398BE62C}" dt="2023-08-29T21:32:38.441" v="80" actId="26606"/>
          <ac:spMkLst>
            <pc:docMk/>
            <pc:sldMk cId="3676606361" sldId="264"/>
            <ac:spMk id="14" creationId="{AB5E08C4-8CDD-4623-A5B8-E998C6DEE3B7}"/>
          </ac:spMkLst>
        </pc:spChg>
        <pc:spChg chg="add">
          <ac:chgData name="Effie Aadland" userId="56388490-c858-481e-afb3-cd137067719a" providerId="ADAL" clId="{3D568674-3199-4C74-BEBC-B7E1398BE62C}" dt="2023-08-29T21:33:02.366" v="81" actId="26606"/>
          <ac:spMkLst>
            <pc:docMk/>
            <pc:sldMk cId="3676606361" sldId="264"/>
            <ac:spMk id="15" creationId="{DC701763-729E-462F-A5A8-E0DEFEB1E2E4}"/>
          </ac:spMkLst>
        </pc:spChg>
        <pc:spChg chg="add del">
          <ac:chgData name="Effie Aadland" userId="56388490-c858-481e-afb3-cd137067719a" providerId="ADAL" clId="{3D568674-3199-4C74-BEBC-B7E1398BE62C}" dt="2023-08-29T21:32:38.441" v="80" actId="26606"/>
          <ac:spMkLst>
            <pc:docMk/>
            <pc:sldMk cId="3676606361" sldId="264"/>
            <ac:spMk id="16" creationId="{15F33878-D502-4FFA-8ACE-F2AECDB2A23F}"/>
          </ac:spMkLst>
        </pc:spChg>
        <pc:spChg chg="add del">
          <ac:chgData name="Effie Aadland" userId="56388490-c858-481e-afb3-cd137067719a" providerId="ADAL" clId="{3D568674-3199-4C74-BEBC-B7E1398BE62C}" dt="2023-08-29T21:32:38.441" v="80" actId="26606"/>
          <ac:spMkLst>
            <pc:docMk/>
            <pc:sldMk cId="3676606361" sldId="264"/>
            <ac:spMk id="18" creationId="{D3539FEE-81D3-4406-802E-60B20B16F4F6}"/>
          </ac:spMkLst>
        </pc:spChg>
        <pc:spChg chg="add del">
          <ac:chgData name="Effie Aadland" userId="56388490-c858-481e-afb3-cd137067719a" providerId="ADAL" clId="{3D568674-3199-4C74-BEBC-B7E1398BE62C}" dt="2023-08-29T21:32:38.441" v="80" actId="26606"/>
          <ac:spMkLst>
            <pc:docMk/>
            <pc:sldMk cId="3676606361" sldId="264"/>
            <ac:spMk id="20" creationId="{DC701763-729E-462F-A5A8-E0DEFEB1E2E4}"/>
          </ac:spMkLst>
        </pc:spChg>
        <pc:picChg chg="del">
          <ac:chgData name="Effie Aadland" userId="56388490-c858-481e-afb3-cd137067719a" providerId="ADAL" clId="{3D568674-3199-4C74-BEBC-B7E1398BE62C}" dt="2023-08-29T21:30:35.457" v="65" actId="478"/>
          <ac:picMkLst>
            <pc:docMk/>
            <pc:sldMk cId="3676606361" sldId="264"/>
            <ac:picMk id="2" creationId="{00000000-0000-0000-0000-000000000000}"/>
          </ac:picMkLst>
        </pc:picChg>
        <pc:picChg chg="mod ord">
          <ac:chgData name="Effie Aadland" userId="56388490-c858-481e-afb3-cd137067719a" providerId="ADAL" clId="{3D568674-3199-4C74-BEBC-B7E1398BE62C}" dt="2023-08-29T21:48:04.613" v="195" actId="1076"/>
          <ac:picMkLst>
            <pc:docMk/>
            <pc:sldMk cId="3676606361" sldId="264"/>
            <ac:picMk id="3" creationId="{AE50C954-CF75-4B17-98C7-0162CD7B0337}"/>
          </ac:picMkLst>
        </pc:picChg>
        <pc:picChg chg="del">
          <ac:chgData name="Effie Aadland" userId="56388490-c858-481e-afb3-cd137067719a" providerId="ADAL" clId="{3D568674-3199-4C74-BEBC-B7E1398BE62C}" dt="2023-08-29T21:30:34.035" v="64" actId="478"/>
          <ac:picMkLst>
            <pc:docMk/>
            <pc:sldMk cId="3676606361" sldId="264"/>
            <ac:picMk id="4" creationId="{00000000-0000-0000-0000-000000000000}"/>
          </ac:picMkLst>
        </pc:picChg>
        <pc:picChg chg="add del mod">
          <ac:chgData name="Effie Aadland" userId="56388490-c858-481e-afb3-cd137067719a" providerId="ADAL" clId="{3D568674-3199-4C74-BEBC-B7E1398BE62C}" dt="2023-08-29T21:47:30.157" v="189" actId="478"/>
          <ac:picMkLst>
            <pc:docMk/>
            <pc:sldMk cId="3676606361" sldId="264"/>
            <ac:picMk id="6" creationId="{1759BE91-92B9-48E0-8D92-9891ADA267BD}"/>
          </ac:picMkLst>
        </pc:picChg>
      </pc:sldChg>
      <pc:sldChg chg="addSp delSp modSp mod setBg">
        <pc:chgData name="Effie Aadland" userId="56388490-c858-481e-afb3-cd137067719a" providerId="ADAL" clId="{3D568674-3199-4C74-BEBC-B7E1398BE62C}" dt="2023-09-01T16:35:27.806" v="823" actId="113"/>
        <pc:sldMkLst>
          <pc:docMk/>
          <pc:sldMk cId="369172324" sldId="265"/>
        </pc:sldMkLst>
        <pc:spChg chg="mod">
          <ac:chgData name="Effie Aadland" userId="56388490-c858-481e-afb3-cd137067719a" providerId="ADAL" clId="{3D568674-3199-4C74-BEBC-B7E1398BE62C}" dt="2023-09-01T16:35:27.806" v="823" actId="113"/>
          <ac:spMkLst>
            <pc:docMk/>
            <pc:sldMk cId="369172324" sldId="265"/>
            <ac:spMk id="3" creationId="{E4788380-F0F1-42EF-903E-B2FF0218449F}"/>
          </ac:spMkLst>
        </pc:spChg>
        <pc:spChg chg="mod">
          <ac:chgData name="Effie Aadland" userId="56388490-c858-481e-afb3-cd137067719a" providerId="ADAL" clId="{3D568674-3199-4C74-BEBC-B7E1398BE62C}" dt="2023-09-01T16:32:12.225" v="816" actId="207"/>
          <ac:spMkLst>
            <pc:docMk/>
            <pc:sldMk cId="369172324" sldId="265"/>
            <ac:spMk id="7" creationId="{00000000-0000-0000-0000-000000000000}"/>
          </ac:spMkLst>
        </pc:spChg>
        <pc:spChg chg="add">
          <ac:chgData name="Effie Aadland" userId="56388490-c858-481e-afb3-cd137067719a" providerId="ADAL" clId="{3D568674-3199-4C74-BEBC-B7E1398BE62C}" dt="2023-08-29T21:34:30.938" v="105" actId="26606"/>
          <ac:spMkLst>
            <pc:docMk/>
            <pc:sldMk cId="369172324" sldId="265"/>
            <ac:spMk id="12" creationId="{12609869-9E80-471B-A487-A53288E0E791}"/>
          </ac:spMkLst>
        </pc:spChg>
        <pc:spChg chg="add">
          <ac:chgData name="Effie Aadland" userId="56388490-c858-481e-afb3-cd137067719a" providerId="ADAL" clId="{3D568674-3199-4C74-BEBC-B7E1398BE62C}" dt="2023-08-29T21:34:30.938" v="105" actId="26606"/>
          <ac:spMkLst>
            <pc:docMk/>
            <pc:sldMk cId="369172324" sldId="265"/>
            <ac:spMk id="14" creationId="{7004738A-9D34-43E8-97D2-CA0EED4F8BE0}"/>
          </ac:spMkLst>
        </pc:spChg>
        <pc:spChg chg="add">
          <ac:chgData name="Effie Aadland" userId="56388490-c858-481e-afb3-cd137067719a" providerId="ADAL" clId="{3D568674-3199-4C74-BEBC-B7E1398BE62C}" dt="2023-08-29T21:34:30.938" v="105" actId="26606"/>
          <ac:spMkLst>
            <pc:docMk/>
            <pc:sldMk cId="369172324" sldId="265"/>
            <ac:spMk id="16" creationId="{B8B8D07F-F13E-443E-BA68-2D26672D76B9}"/>
          </ac:spMkLst>
        </pc:spChg>
        <pc:spChg chg="add">
          <ac:chgData name="Effie Aadland" userId="56388490-c858-481e-afb3-cd137067719a" providerId="ADAL" clId="{3D568674-3199-4C74-BEBC-B7E1398BE62C}" dt="2023-08-29T21:34:30.938" v="105" actId="26606"/>
          <ac:spMkLst>
            <pc:docMk/>
            <pc:sldMk cId="369172324" sldId="265"/>
            <ac:spMk id="18" creationId="{2813A4FA-24A5-41ED-A534-3807D1B2F344}"/>
          </ac:spMkLst>
        </pc:spChg>
        <pc:spChg chg="add">
          <ac:chgData name="Effie Aadland" userId="56388490-c858-481e-afb3-cd137067719a" providerId="ADAL" clId="{3D568674-3199-4C74-BEBC-B7E1398BE62C}" dt="2023-08-29T21:34:30.938" v="105" actId="26606"/>
          <ac:spMkLst>
            <pc:docMk/>
            <pc:sldMk cId="369172324" sldId="265"/>
            <ac:spMk id="20" creationId="{C3944F27-CA70-4E84-A51A-E6BF89558979}"/>
          </ac:spMkLst>
        </pc:spChg>
        <pc:picChg chg="del">
          <ac:chgData name="Effie Aadland" userId="56388490-c858-481e-afb3-cd137067719a" providerId="ADAL" clId="{3D568674-3199-4C74-BEBC-B7E1398BE62C}" dt="2023-08-29T21:34:08.368" v="99" actId="478"/>
          <ac:picMkLst>
            <pc:docMk/>
            <pc:sldMk cId="369172324" sldId="265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34:07.110" v="98" actId="478"/>
          <ac:picMkLst>
            <pc:docMk/>
            <pc:sldMk cId="369172324" sldId="265"/>
            <ac:picMk id="4" creationId="{00000000-0000-0000-0000-000000000000}"/>
          </ac:picMkLst>
        </pc:picChg>
        <pc:picChg chg="add mod">
          <ac:chgData name="Effie Aadland" userId="56388490-c858-481e-afb3-cd137067719a" providerId="ADAL" clId="{3D568674-3199-4C74-BEBC-B7E1398BE62C}" dt="2023-08-29T21:34:30.938" v="105" actId="26606"/>
          <ac:picMkLst>
            <pc:docMk/>
            <pc:sldMk cId="369172324" sldId="265"/>
            <ac:picMk id="6" creationId="{F0D68537-DBB7-4020-AEA7-386D61D0CC61}"/>
          </ac:picMkLst>
        </pc:picChg>
      </pc:sldChg>
      <pc:sldChg chg="addSp delSp modSp mod setBg">
        <pc:chgData name="Effie Aadland" userId="56388490-c858-481e-afb3-cd137067719a" providerId="ADAL" clId="{3D568674-3199-4C74-BEBC-B7E1398BE62C}" dt="2023-09-01T16:32:20.249" v="817" actId="207"/>
        <pc:sldMkLst>
          <pc:docMk/>
          <pc:sldMk cId="590107418" sldId="266"/>
        </pc:sldMkLst>
        <pc:spChg chg="mod">
          <ac:chgData name="Effie Aadland" userId="56388490-c858-481e-afb3-cd137067719a" providerId="ADAL" clId="{3D568674-3199-4C74-BEBC-B7E1398BE62C}" dt="2023-08-30T18:18:34.737" v="467" actId="20577"/>
          <ac:spMkLst>
            <pc:docMk/>
            <pc:sldMk cId="590107418" sldId="266"/>
            <ac:spMk id="3" creationId="{E4788380-F0F1-42EF-903E-B2FF0218449F}"/>
          </ac:spMkLst>
        </pc:spChg>
        <pc:spChg chg="mod">
          <ac:chgData name="Effie Aadland" userId="56388490-c858-481e-afb3-cd137067719a" providerId="ADAL" clId="{3D568674-3199-4C74-BEBC-B7E1398BE62C}" dt="2023-09-01T16:32:20.249" v="817" actId="207"/>
          <ac:spMkLst>
            <pc:docMk/>
            <pc:sldMk cId="590107418" sldId="266"/>
            <ac:spMk id="7" creationId="{00000000-0000-0000-0000-000000000000}"/>
          </ac:spMkLst>
        </pc:spChg>
        <pc:spChg chg="add">
          <ac:chgData name="Effie Aadland" userId="56388490-c858-481e-afb3-cd137067719a" providerId="ADAL" clId="{3D568674-3199-4C74-BEBC-B7E1398BE62C}" dt="2023-08-29T21:35:39.737" v="115" actId="26606"/>
          <ac:spMkLst>
            <pc:docMk/>
            <pc:sldMk cId="590107418" sldId="266"/>
            <ac:spMk id="12" creationId="{12609869-9E80-471B-A487-A53288E0E791}"/>
          </ac:spMkLst>
        </pc:spChg>
        <pc:spChg chg="add">
          <ac:chgData name="Effie Aadland" userId="56388490-c858-481e-afb3-cd137067719a" providerId="ADAL" clId="{3D568674-3199-4C74-BEBC-B7E1398BE62C}" dt="2023-08-29T21:35:39.737" v="115" actId="26606"/>
          <ac:spMkLst>
            <pc:docMk/>
            <pc:sldMk cId="590107418" sldId="266"/>
            <ac:spMk id="14" creationId="{7004738A-9D34-43E8-97D2-CA0EED4F8BE0}"/>
          </ac:spMkLst>
        </pc:spChg>
        <pc:spChg chg="add">
          <ac:chgData name="Effie Aadland" userId="56388490-c858-481e-afb3-cd137067719a" providerId="ADAL" clId="{3D568674-3199-4C74-BEBC-B7E1398BE62C}" dt="2023-08-29T21:35:39.737" v="115" actId="26606"/>
          <ac:spMkLst>
            <pc:docMk/>
            <pc:sldMk cId="590107418" sldId="266"/>
            <ac:spMk id="16" creationId="{B8B8D07F-F13E-443E-BA68-2D26672D76B9}"/>
          </ac:spMkLst>
        </pc:spChg>
        <pc:spChg chg="add">
          <ac:chgData name="Effie Aadland" userId="56388490-c858-481e-afb3-cd137067719a" providerId="ADAL" clId="{3D568674-3199-4C74-BEBC-B7E1398BE62C}" dt="2023-08-29T21:35:39.737" v="115" actId="26606"/>
          <ac:spMkLst>
            <pc:docMk/>
            <pc:sldMk cId="590107418" sldId="266"/>
            <ac:spMk id="18" creationId="{2813A4FA-24A5-41ED-A534-3807D1B2F344}"/>
          </ac:spMkLst>
        </pc:spChg>
        <pc:spChg chg="add">
          <ac:chgData name="Effie Aadland" userId="56388490-c858-481e-afb3-cd137067719a" providerId="ADAL" clId="{3D568674-3199-4C74-BEBC-B7E1398BE62C}" dt="2023-08-29T21:35:39.737" v="115" actId="26606"/>
          <ac:spMkLst>
            <pc:docMk/>
            <pc:sldMk cId="590107418" sldId="266"/>
            <ac:spMk id="20" creationId="{C3944F27-CA70-4E84-A51A-E6BF89558979}"/>
          </ac:spMkLst>
        </pc:spChg>
        <pc:picChg chg="del">
          <ac:chgData name="Effie Aadland" userId="56388490-c858-481e-afb3-cd137067719a" providerId="ADAL" clId="{3D568674-3199-4C74-BEBC-B7E1398BE62C}" dt="2023-08-29T21:34:44.915" v="107" actId="478"/>
          <ac:picMkLst>
            <pc:docMk/>
            <pc:sldMk cId="590107418" sldId="266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34:43.513" v="106" actId="478"/>
          <ac:picMkLst>
            <pc:docMk/>
            <pc:sldMk cId="590107418" sldId="266"/>
            <ac:picMk id="4" creationId="{00000000-0000-0000-0000-000000000000}"/>
          </ac:picMkLst>
        </pc:picChg>
        <pc:picChg chg="add mod">
          <ac:chgData name="Effie Aadland" userId="56388490-c858-481e-afb3-cd137067719a" providerId="ADAL" clId="{3D568674-3199-4C74-BEBC-B7E1398BE62C}" dt="2023-08-29T21:35:39.737" v="115" actId="26606"/>
          <ac:picMkLst>
            <pc:docMk/>
            <pc:sldMk cId="590107418" sldId="266"/>
            <ac:picMk id="6" creationId="{E37F120D-E619-438E-A2C1-9139AE93B9E3}"/>
          </ac:picMkLst>
        </pc:picChg>
      </pc:sldChg>
      <pc:sldChg chg="addSp delSp modSp mod setBg">
        <pc:chgData name="Effie Aadland" userId="56388490-c858-481e-afb3-cd137067719a" providerId="ADAL" clId="{3D568674-3199-4C74-BEBC-B7E1398BE62C}" dt="2023-09-01T16:27:48.638" v="790" actId="207"/>
        <pc:sldMkLst>
          <pc:docMk/>
          <pc:sldMk cId="340507653" sldId="267"/>
        </pc:sldMkLst>
        <pc:spChg chg="mod ord">
          <ac:chgData name="Effie Aadland" userId="56388490-c858-481e-afb3-cd137067719a" providerId="ADAL" clId="{3D568674-3199-4C74-BEBC-B7E1398BE62C}" dt="2023-08-29T21:59:51.549" v="291" actId="255"/>
          <ac:spMkLst>
            <pc:docMk/>
            <pc:sldMk cId="340507653" sldId="267"/>
            <ac:spMk id="3" creationId="{E4788380-F0F1-42EF-903E-B2FF0218449F}"/>
          </ac:spMkLst>
        </pc:spChg>
        <pc:spChg chg="mod">
          <ac:chgData name="Effie Aadland" userId="56388490-c858-481e-afb3-cd137067719a" providerId="ADAL" clId="{3D568674-3199-4C74-BEBC-B7E1398BE62C}" dt="2023-09-01T16:27:48.638" v="790" actId="207"/>
          <ac:spMkLst>
            <pc:docMk/>
            <pc:sldMk cId="340507653" sldId="267"/>
            <ac:spMk id="7" creationId="{00000000-0000-0000-0000-000000000000}"/>
          </ac:spMkLst>
        </pc:spChg>
        <pc:spChg chg="add del">
          <ac:chgData name="Effie Aadland" userId="56388490-c858-481e-afb3-cd137067719a" providerId="ADAL" clId="{3D568674-3199-4C74-BEBC-B7E1398BE62C}" dt="2023-08-29T21:39:28.088" v="137" actId="26606"/>
          <ac:spMkLst>
            <pc:docMk/>
            <pc:sldMk cId="340507653" sldId="267"/>
            <ac:spMk id="12" creationId="{3AFE8227-C443-417B-BA91-520EB1EF4559}"/>
          </ac:spMkLst>
        </pc:spChg>
        <pc:spChg chg="add del">
          <ac:chgData name="Effie Aadland" userId="56388490-c858-481e-afb3-cd137067719a" providerId="ADAL" clId="{3D568674-3199-4C74-BEBC-B7E1398BE62C}" dt="2023-08-29T21:39:28.088" v="137" actId="26606"/>
          <ac:spMkLst>
            <pc:docMk/>
            <pc:sldMk cId="340507653" sldId="267"/>
            <ac:spMk id="14" creationId="{907741FC-B544-4A6E-B831-6789D042333D}"/>
          </ac:spMkLst>
        </pc:spChg>
        <pc:spChg chg="add del">
          <ac:chgData name="Effie Aadland" userId="56388490-c858-481e-afb3-cd137067719a" providerId="ADAL" clId="{3D568674-3199-4C74-BEBC-B7E1398BE62C}" dt="2023-08-29T21:39:28.088" v="137" actId="26606"/>
          <ac:spMkLst>
            <pc:docMk/>
            <pc:sldMk cId="340507653" sldId="267"/>
            <ac:spMk id="16" creationId="{3F0BE7ED-7814-4273-B18A-F26CC0380380}"/>
          </ac:spMkLst>
        </pc:spChg>
        <pc:spChg chg="add del">
          <ac:chgData name="Effie Aadland" userId="56388490-c858-481e-afb3-cd137067719a" providerId="ADAL" clId="{3D568674-3199-4C74-BEBC-B7E1398BE62C}" dt="2023-08-29T21:39:34.979" v="139" actId="26606"/>
          <ac:spMkLst>
            <pc:docMk/>
            <pc:sldMk cId="340507653" sldId="267"/>
            <ac:spMk id="21" creationId="{B6FACB3C-9069-4791-BC5C-0DB7CD19B853}"/>
          </ac:spMkLst>
        </pc:spChg>
        <pc:spChg chg="add del">
          <ac:chgData name="Effie Aadland" userId="56388490-c858-481e-afb3-cd137067719a" providerId="ADAL" clId="{3D568674-3199-4C74-BEBC-B7E1398BE62C}" dt="2023-08-29T21:39:34.979" v="139" actId="26606"/>
          <ac:spMkLst>
            <pc:docMk/>
            <pc:sldMk cId="340507653" sldId="267"/>
            <ac:spMk id="22" creationId="{71F2038E-D777-4B76-81DD-DD13EE91B9DD}"/>
          </ac:spMkLst>
        </pc:spChg>
        <pc:spChg chg="add del">
          <ac:chgData name="Effie Aadland" userId="56388490-c858-481e-afb3-cd137067719a" providerId="ADAL" clId="{3D568674-3199-4C74-BEBC-B7E1398BE62C}" dt="2023-08-29T21:39:40.332" v="141" actId="26606"/>
          <ac:spMkLst>
            <pc:docMk/>
            <pc:sldMk cId="340507653" sldId="267"/>
            <ac:spMk id="25" creationId="{5A0118C5-4F8D-4CF4-BADD-53FEACC6C42A}"/>
          </ac:spMkLst>
        </pc:spChg>
        <pc:spChg chg="add del">
          <ac:chgData name="Effie Aadland" userId="56388490-c858-481e-afb3-cd137067719a" providerId="ADAL" clId="{3D568674-3199-4C74-BEBC-B7E1398BE62C}" dt="2023-08-29T21:39:40.332" v="141" actId="26606"/>
          <ac:spMkLst>
            <pc:docMk/>
            <pc:sldMk cId="340507653" sldId="267"/>
            <ac:spMk id="367" creationId="{52D7FCC1-2D52-49CE-A986-EE6E0CA64957}"/>
          </ac:spMkLst>
        </pc:spChg>
        <pc:spChg chg="add del">
          <ac:chgData name="Effie Aadland" userId="56388490-c858-481e-afb3-cd137067719a" providerId="ADAL" clId="{3D568674-3199-4C74-BEBC-B7E1398BE62C}" dt="2023-08-29T21:39:40.332" v="141" actId="26606"/>
          <ac:spMkLst>
            <pc:docMk/>
            <pc:sldMk cId="340507653" sldId="267"/>
            <ac:spMk id="368" creationId="{28C3CACD-E5A7-4AAC-AE47-75CF7D30FF7C}"/>
          </ac:spMkLst>
        </pc:spChg>
        <pc:spChg chg="add">
          <ac:chgData name="Effie Aadland" userId="56388490-c858-481e-afb3-cd137067719a" providerId="ADAL" clId="{3D568674-3199-4C74-BEBC-B7E1398BE62C}" dt="2023-08-29T21:39:40.347" v="142" actId="26606"/>
          <ac:spMkLst>
            <pc:docMk/>
            <pc:sldMk cId="340507653" sldId="267"/>
            <ac:spMk id="373" creationId="{3AFE8227-C443-417B-BA91-520EB1EF4559}"/>
          </ac:spMkLst>
        </pc:spChg>
        <pc:spChg chg="add">
          <ac:chgData name="Effie Aadland" userId="56388490-c858-481e-afb3-cd137067719a" providerId="ADAL" clId="{3D568674-3199-4C74-BEBC-B7E1398BE62C}" dt="2023-08-29T21:39:40.347" v="142" actId="26606"/>
          <ac:spMkLst>
            <pc:docMk/>
            <pc:sldMk cId="340507653" sldId="267"/>
            <ac:spMk id="374" creationId="{907741FC-B544-4A6E-B831-6789D042333D}"/>
          </ac:spMkLst>
        </pc:spChg>
        <pc:spChg chg="add">
          <ac:chgData name="Effie Aadland" userId="56388490-c858-481e-afb3-cd137067719a" providerId="ADAL" clId="{3D568674-3199-4C74-BEBC-B7E1398BE62C}" dt="2023-08-29T21:39:40.347" v="142" actId="26606"/>
          <ac:spMkLst>
            <pc:docMk/>
            <pc:sldMk cId="340507653" sldId="267"/>
            <ac:spMk id="375" creationId="{3F0BE7ED-7814-4273-B18A-F26CC0380380}"/>
          </ac:spMkLst>
        </pc:spChg>
        <pc:grpChg chg="add del">
          <ac:chgData name="Effie Aadland" userId="56388490-c858-481e-afb3-cd137067719a" providerId="ADAL" clId="{3D568674-3199-4C74-BEBC-B7E1398BE62C}" dt="2023-08-29T21:39:40.332" v="141" actId="26606"/>
          <ac:grpSpMkLst>
            <pc:docMk/>
            <pc:sldMk cId="340507653" sldId="267"/>
            <ac:grpSpMk id="18" creationId="{3A35C15A-135A-4FD3-BA11-A046CFA3907A}"/>
          </ac:grpSpMkLst>
        </pc:grpChg>
        <pc:grpChg chg="add del">
          <ac:chgData name="Effie Aadland" userId="56388490-c858-481e-afb3-cd137067719a" providerId="ADAL" clId="{3D568674-3199-4C74-BEBC-B7E1398BE62C}" dt="2023-08-29T21:39:34.979" v="139" actId="26606"/>
          <ac:grpSpMkLst>
            <pc:docMk/>
            <pc:sldMk cId="340507653" sldId="267"/>
            <ac:grpSpMk id="23" creationId="{DD354807-230F-4402-B1B9-F733A8F1F190}"/>
          </ac:grpSpMkLst>
        </pc:grpChg>
        <pc:grpChg chg="add del">
          <ac:chgData name="Effie Aadland" userId="56388490-c858-481e-afb3-cd137067719a" providerId="ADAL" clId="{3D568674-3199-4C74-BEBC-B7E1398BE62C}" dt="2023-08-29T21:39:40.332" v="141" actId="26606"/>
          <ac:grpSpMkLst>
            <pc:docMk/>
            <pc:sldMk cId="340507653" sldId="267"/>
            <ac:grpSpMk id="26" creationId="{03AF83E4-4DE2-499C-9F36-0279E7E4FBBE}"/>
          </ac:grpSpMkLst>
        </pc:grpChg>
        <pc:picChg chg="del">
          <ac:chgData name="Effie Aadland" userId="56388490-c858-481e-afb3-cd137067719a" providerId="ADAL" clId="{3D568674-3199-4C74-BEBC-B7E1398BE62C}" dt="2023-08-29T21:37:17.881" v="122" actId="478"/>
          <ac:picMkLst>
            <pc:docMk/>
            <pc:sldMk cId="340507653" sldId="267"/>
            <ac:picMk id="2" creationId="{00000000-0000-0000-0000-000000000000}"/>
          </ac:picMkLst>
        </pc:picChg>
        <pc:picChg chg="del">
          <ac:chgData name="Effie Aadland" userId="56388490-c858-481e-afb3-cd137067719a" providerId="ADAL" clId="{3D568674-3199-4C74-BEBC-B7E1398BE62C}" dt="2023-08-29T21:37:14.867" v="121" actId="478"/>
          <ac:picMkLst>
            <pc:docMk/>
            <pc:sldMk cId="340507653" sldId="267"/>
            <ac:picMk id="4" creationId="{00000000-0000-0000-0000-000000000000}"/>
          </ac:picMkLst>
        </pc:picChg>
        <pc:picChg chg="add mod">
          <ac:chgData name="Effie Aadland" userId="56388490-c858-481e-afb3-cd137067719a" providerId="ADAL" clId="{3D568674-3199-4C74-BEBC-B7E1398BE62C}" dt="2023-08-29T21:48:49.524" v="201" actId="1076"/>
          <ac:picMkLst>
            <pc:docMk/>
            <pc:sldMk cId="340507653" sldId="267"/>
            <ac:picMk id="6" creationId="{2EBCC699-1AD9-4827-8819-645013BF25CC}"/>
          </ac:picMkLst>
        </pc:picChg>
      </pc:sldChg>
      <pc:sldChg chg="addSp delSp modSp">
        <pc:chgData name="Effie Aadland" userId="56388490-c858-481e-afb3-cd137067719a" providerId="ADAL" clId="{3D568674-3199-4C74-BEBC-B7E1398BE62C}" dt="2023-09-01T16:31:49.387" v="814" actId="1076"/>
        <pc:sldMkLst>
          <pc:docMk/>
          <pc:sldMk cId="3850947426" sldId="268"/>
        </pc:sldMkLst>
        <pc:spChg chg="mod">
          <ac:chgData name="Effie Aadland" userId="56388490-c858-481e-afb3-cd137067719a" providerId="ADAL" clId="{3D568674-3199-4C74-BEBC-B7E1398BE62C}" dt="2023-09-01T16:31:42.617" v="813" actId="1076"/>
          <ac:spMkLst>
            <pc:docMk/>
            <pc:sldMk cId="3850947426" sldId="268"/>
            <ac:spMk id="2" creationId="{4EA3327A-0E42-4A03-AA63-6ADF8BA7E72E}"/>
          </ac:spMkLst>
        </pc:spChg>
        <pc:spChg chg="mod">
          <ac:chgData name="Effie Aadland" userId="56388490-c858-481e-afb3-cd137067719a" providerId="ADAL" clId="{3D568674-3199-4C74-BEBC-B7E1398BE62C}" dt="2023-09-01T16:31:49.387" v="814" actId="1076"/>
          <ac:spMkLst>
            <pc:docMk/>
            <pc:sldMk cId="3850947426" sldId="268"/>
            <ac:spMk id="3" creationId="{0185C239-211C-403A-9273-A8A5EC6E4B90}"/>
          </ac:spMkLst>
        </pc:spChg>
        <pc:picChg chg="add mod">
          <ac:chgData name="Effie Aadland" userId="56388490-c858-481e-afb3-cd137067719a" providerId="ADAL" clId="{3D568674-3199-4C74-BEBC-B7E1398BE62C}" dt="2023-08-29T21:36:07.257" v="120" actId="14100"/>
          <ac:picMkLst>
            <pc:docMk/>
            <pc:sldMk cId="3850947426" sldId="268"/>
            <ac:picMk id="5" creationId="{149277FA-2722-458E-8214-8B0D82B078B0}"/>
          </ac:picMkLst>
        </pc:picChg>
        <pc:picChg chg="del">
          <ac:chgData name="Effie Aadland" userId="56388490-c858-481e-afb3-cd137067719a" providerId="ADAL" clId="{3D568674-3199-4C74-BEBC-B7E1398BE62C}" dt="2023-09-01T16:26:50.737" v="785" actId="478"/>
          <ac:picMkLst>
            <pc:docMk/>
            <pc:sldMk cId="3850947426" sldId="268"/>
            <ac:picMk id="2049" creationId="{43643647-DD7C-4BC4-966D-6B78FB105FCE}"/>
          </ac:picMkLst>
        </pc:picChg>
        <pc:picChg chg="add mod">
          <ac:chgData name="Effie Aadland" userId="56388490-c858-481e-afb3-cd137067719a" providerId="ADAL" clId="{3D568674-3199-4C74-BEBC-B7E1398BE62C}" dt="2023-09-01T16:27:24.979" v="789" actId="1076"/>
          <ac:picMkLst>
            <pc:docMk/>
            <pc:sldMk cId="3850947426" sldId="268"/>
            <ac:picMk id="2050" creationId="{5A83E822-0DAF-4B9F-AFE2-D0F0AA6E725A}"/>
          </ac:picMkLst>
        </pc:picChg>
      </pc:sldChg>
      <pc:sldChg chg="addSp delSp modSp add del mod ord setBg">
        <pc:chgData name="Effie Aadland" userId="56388490-c858-481e-afb3-cd137067719a" providerId="ADAL" clId="{3D568674-3199-4C74-BEBC-B7E1398BE62C}" dt="2023-08-30T22:29:26.551" v="557" actId="2696"/>
        <pc:sldMkLst>
          <pc:docMk/>
          <pc:sldMk cId="853860120" sldId="269"/>
        </pc:sldMkLst>
        <pc:spChg chg="add mod">
          <ac:chgData name="Effie Aadland" userId="56388490-c858-481e-afb3-cd137067719a" providerId="ADAL" clId="{3D568674-3199-4C74-BEBC-B7E1398BE62C}" dt="2023-08-30T22:28:35.115" v="554" actId="1076"/>
          <ac:spMkLst>
            <pc:docMk/>
            <pc:sldMk cId="853860120" sldId="269"/>
            <ac:spMk id="4" creationId="{D1CD60A0-50E2-408F-A1F0-E388A23CC5C9}"/>
          </ac:spMkLst>
        </pc:spChg>
        <pc:spChg chg="add mod">
          <ac:chgData name="Effie Aadland" userId="56388490-c858-481e-afb3-cd137067719a" providerId="ADAL" clId="{3D568674-3199-4C74-BEBC-B7E1398BE62C}" dt="2023-08-30T22:27:55.941" v="547" actId="207"/>
          <ac:spMkLst>
            <pc:docMk/>
            <pc:sldMk cId="853860120" sldId="269"/>
            <ac:spMk id="6" creationId="{9100F39F-9948-49DC-9369-95F975481FB7}"/>
          </ac:spMkLst>
        </pc:spChg>
        <pc:spChg chg="add del">
          <ac:chgData name="Effie Aadland" userId="56388490-c858-481e-afb3-cd137067719a" providerId="ADAL" clId="{3D568674-3199-4C74-BEBC-B7E1398BE62C}" dt="2023-08-30T22:26:26.122" v="537" actId="26606"/>
          <ac:spMkLst>
            <pc:docMk/>
            <pc:sldMk cId="853860120" sldId="269"/>
            <ac:spMk id="11" creationId="{AB8C311F-7253-4AED-9701-7FC0708C41C7}"/>
          </ac:spMkLst>
        </pc:spChg>
        <pc:spChg chg="add del">
          <ac:chgData name="Effie Aadland" userId="56388490-c858-481e-afb3-cd137067719a" providerId="ADAL" clId="{3D568674-3199-4C74-BEBC-B7E1398BE62C}" dt="2023-08-30T22:26:26.122" v="537" actId="26606"/>
          <ac:spMkLst>
            <pc:docMk/>
            <pc:sldMk cId="853860120" sldId="269"/>
            <ac:spMk id="13" creationId="{E2384209-CB15-4CDF-9D31-C44FD9A3F20D}"/>
          </ac:spMkLst>
        </pc:spChg>
        <pc:spChg chg="add del">
          <ac:chgData name="Effie Aadland" userId="56388490-c858-481e-afb3-cd137067719a" providerId="ADAL" clId="{3D568674-3199-4C74-BEBC-B7E1398BE62C}" dt="2023-08-30T22:26:26.122" v="537" actId="26606"/>
          <ac:spMkLst>
            <pc:docMk/>
            <pc:sldMk cId="853860120" sldId="269"/>
            <ac:spMk id="15" creationId="{2633B3B5-CC90-43F0-8714-D31D1F3F0209}"/>
          </ac:spMkLst>
        </pc:spChg>
        <pc:spChg chg="add del">
          <ac:chgData name="Effie Aadland" userId="56388490-c858-481e-afb3-cd137067719a" providerId="ADAL" clId="{3D568674-3199-4C74-BEBC-B7E1398BE62C}" dt="2023-08-30T22:26:26.122" v="537" actId="26606"/>
          <ac:spMkLst>
            <pc:docMk/>
            <pc:sldMk cId="853860120" sldId="269"/>
            <ac:spMk id="17" creationId="{A8D57A06-A426-446D-B02C-A2DC6B62E45E}"/>
          </ac:spMkLst>
        </pc:spChg>
        <pc:spChg chg="add">
          <ac:chgData name="Effie Aadland" userId="56388490-c858-481e-afb3-cd137067719a" providerId="ADAL" clId="{3D568674-3199-4C74-BEBC-B7E1398BE62C}" dt="2023-08-30T22:26:26.144" v="538" actId="26606"/>
          <ac:spMkLst>
            <pc:docMk/>
            <pc:sldMk cId="853860120" sldId="269"/>
            <ac:spMk id="19" creationId="{01D0AF59-99C3-4251-AB9A-C966C6AD4400}"/>
          </ac:spMkLst>
        </pc:spChg>
        <pc:spChg chg="add">
          <ac:chgData name="Effie Aadland" userId="56388490-c858-481e-afb3-cd137067719a" providerId="ADAL" clId="{3D568674-3199-4C74-BEBC-B7E1398BE62C}" dt="2023-08-30T22:26:26.144" v="538" actId="26606"/>
          <ac:spMkLst>
            <pc:docMk/>
            <pc:sldMk cId="853860120" sldId="269"/>
            <ac:spMk id="20" creationId="{1855405F-37A2-4869-9154-F8BE3BECE6C3}"/>
          </ac:spMkLst>
        </pc:spChg>
        <pc:picChg chg="add mod">
          <ac:chgData name="Effie Aadland" userId="56388490-c858-481e-afb3-cd137067719a" providerId="ADAL" clId="{3D568674-3199-4C74-BEBC-B7E1398BE62C}" dt="2023-08-30T22:28:55.638" v="556" actId="1076"/>
          <ac:picMkLst>
            <pc:docMk/>
            <pc:sldMk cId="853860120" sldId="269"/>
            <ac:picMk id="2" creationId="{08F8554C-D0D1-4CA2-ADB6-D870ACAD0A25}"/>
          </ac:picMkLst>
        </pc:picChg>
        <pc:picChg chg="add del">
          <ac:chgData name="Effie Aadland" userId="56388490-c858-481e-afb3-cd137067719a" providerId="ADAL" clId="{3D568674-3199-4C74-BEBC-B7E1398BE62C}" dt="2023-08-30T22:21:54.030" v="478" actId="478"/>
          <ac:picMkLst>
            <pc:docMk/>
            <pc:sldMk cId="853860120" sldId="269"/>
            <ac:picMk id="3" creationId="{FFC1479A-9667-4166-ABF8-564149139082}"/>
          </ac:picMkLst>
        </pc:picChg>
        <pc:picChg chg="add mod">
          <ac:chgData name="Effie Aadland" userId="56388490-c858-481e-afb3-cd137067719a" providerId="ADAL" clId="{3D568674-3199-4C74-BEBC-B7E1398BE62C}" dt="2023-08-30T22:28:04.808" v="549" actId="1076"/>
          <ac:picMkLst>
            <pc:docMk/>
            <pc:sldMk cId="853860120" sldId="269"/>
            <ac:picMk id="5" creationId="{0E2ABEB0-D1FE-4163-BD27-EF3A6FD187CD}"/>
          </ac:picMkLst>
        </pc:picChg>
      </pc:sldChg>
      <pc:sldChg chg="addSp modSp add">
        <pc:chgData name="Effie Aadland" userId="56388490-c858-481e-afb3-cd137067719a" providerId="ADAL" clId="{3D568674-3199-4C74-BEBC-B7E1398BE62C}" dt="2023-09-01T16:36:03.619" v="826" actId="255"/>
        <pc:sldMkLst>
          <pc:docMk/>
          <pc:sldMk cId="1588620649" sldId="269"/>
        </pc:sldMkLst>
        <pc:spChg chg="add mod">
          <ac:chgData name="Effie Aadland" userId="56388490-c858-481e-afb3-cd137067719a" providerId="ADAL" clId="{3D568674-3199-4C74-BEBC-B7E1398BE62C}" dt="2023-09-01T16:36:03.619" v="826" actId="255"/>
          <ac:spMkLst>
            <pc:docMk/>
            <pc:sldMk cId="1588620649" sldId="269"/>
            <ac:spMk id="2" creationId="{A5CF8639-2F27-4DE5-99E7-4574E59119B8}"/>
          </ac:spMkLst>
        </pc:spChg>
      </pc:sldChg>
      <pc:sldChg chg="addSp delSp modSp add">
        <pc:chgData name="Effie Aadland" userId="56388490-c858-481e-afb3-cd137067719a" providerId="ADAL" clId="{3D568674-3199-4C74-BEBC-B7E1398BE62C}" dt="2023-09-01T16:23:54.994" v="782" actId="207"/>
        <pc:sldMkLst>
          <pc:docMk/>
          <pc:sldMk cId="3747483429" sldId="270"/>
        </pc:sldMkLst>
        <pc:spChg chg="add del mod">
          <ac:chgData name="Effie Aadland" userId="56388490-c858-481e-afb3-cd137067719a" providerId="ADAL" clId="{3D568674-3199-4C74-BEBC-B7E1398BE62C}" dt="2023-09-01T16:09:14.630" v="605" actId="478"/>
          <ac:spMkLst>
            <pc:docMk/>
            <pc:sldMk cId="3747483429" sldId="270"/>
            <ac:spMk id="2" creationId="{4A4CA3BB-E6AD-4436-963F-AFC5F1305CD0}"/>
          </ac:spMkLst>
        </pc:spChg>
        <pc:spChg chg="add mod">
          <ac:chgData name="Effie Aadland" userId="56388490-c858-481e-afb3-cd137067719a" providerId="ADAL" clId="{3D568674-3199-4C74-BEBC-B7E1398BE62C}" dt="2023-09-01T16:23:54.994" v="782" actId="207"/>
          <ac:spMkLst>
            <pc:docMk/>
            <pc:sldMk cId="3747483429" sldId="270"/>
            <ac:spMk id="7" creationId="{C5103FE0-D2CF-44BE-8323-9CCA9245A992}"/>
          </ac:spMkLst>
        </pc:spChg>
        <pc:spChg chg="add mod">
          <ac:chgData name="Effie Aadland" userId="56388490-c858-481e-afb3-cd137067719a" providerId="ADAL" clId="{3D568674-3199-4C74-BEBC-B7E1398BE62C}" dt="2023-09-01T16:23:44.218" v="780" actId="207"/>
          <ac:spMkLst>
            <pc:docMk/>
            <pc:sldMk cId="3747483429" sldId="270"/>
            <ac:spMk id="8" creationId="{85A09C5D-FAB9-445F-BCC8-E89AF028FA00}"/>
          </ac:spMkLst>
        </pc:spChg>
        <pc:spChg chg="add mod">
          <ac:chgData name="Effie Aadland" userId="56388490-c858-481e-afb3-cd137067719a" providerId="ADAL" clId="{3D568674-3199-4C74-BEBC-B7E1398BE62C}" dt="2023-09-01T16:23:26.742" v="779" actId="1076"/>
          <ac:spMkLst>
            <pc:docMk/>
            <pc:sldMk cId="3747483429" sldId="270"/>
            <ac:spMk id="9" creationId="{92DE9B46-E0CE-4E86-AC92-919B406AB4B7}"/>
          </ac:spMkLst>
        </pc:spChg>
        <pc:graphicFrameChg chg="add del">
          <ac:chgData name="Effie Aadland" userId="56388490-c858-481e-afb3-cd137067719a" providerId="ADAL" clId="{3D568674-3199-4C74-BEBC-B7E1398BE62C}" dt="2023-09-01T16:10:09.550" v="607" actId="478"/>
          <ac:graphicFrameMkLst>
            <pc:docMk/>
            <pc:sldMk cId="3747483429" sldId="270"/>
            <ac:graphicFrameMk id="3" creationId="{9F5428E9-B8D6-4967-A1C1-38E2AFF00267}"/>
          </ac:graphicFrameMkLst>
        </pc:graphicFrameChg>
        <pc:graphicFrameChg chg="add del mod modGraphic">
          <ac:chgData name="Effie Aadland" userId="56388490-c858-481e-afb3-cd137067719a" providerId="ADAL" clId="{3D568674-3199-4C74-BEBC-B7E1398BE62C}" dt="2023-09-01T16:11:20.990" v="613" actId="478"/>
          <ac:graphicFrameMkLst>
            <pc:docMk/>
            <pc:sldMk cId="3747483429" sldId="270"/>
            <ac:graphicFrameMk id="4" creationId="{40B49E4B-B337-4E58-BB6D-A7D8113D3439}"/>
          </ac:graphicFrameMkLst>
        </pc:graphicFrameChg>
        <pc:picChg chg="add mod">
          <ac:chgData name="Effie Aadland" userId="56388490-c858-481e-afb3-cd137067719a" providerId="ADAL" clId="{3D568674-3199-4C74-BEBC-B7E1398BE62C}" dt="2023-09-01T16:18:56.214" v="725" actId="1076"/>
          <ac:picMkLst>
            <pc:docMk/>
            <pc:sldMk cId="3747483429" sldId="270"/>
            <ac:picMk id="6" creationId="{3717C0FE-12CA-4376-8F4B-A05AA01D2D0B}"/>
          </ac:picMkLst>
        </pc:picChg>
        <pc:picChg chg="add">
          <ac:chgData name="Effie Aadland" userId="56388490-c858-481e-afb3-cd137067719a" providerId="ADAL" clId="{3D568674-3199-4C74-BEBC-B7E1398BE62C}" dt="2023-09-01T16:10:06.100" v="606"/>
          <ac:picMkLst>
            <pc:docMk/>
            <pc:sldMk cId="3747483429" sldId="270"/>
            <ac:picMk id="1025" creationId="{3D14D5F8-B372-4273-9E18-4D5C9A42DB47}"/>
          </ac:picMkLst>
        </pc:picChg>
        <pc:picChg chg="add">
          <ac:chgData name="Effie Aadland" userId="56388490-c858-481e-afb3-cd137067719a" providerId="ADAL" clId="{3D568674-3199-4C74-BEBC-B7E1398BE62C}" dt="2023-09-01T16:10:06.100" v="606"/>
          <ac:picMkLst>
            <pc:docMk/>
            <pc:sldMk cId="3747483429" sldId="270"/>
            <ac:picMk id="1026" creationId="{68622692-66F6-437C-B4C2-62D0392FB1F0}"/>
          </ac:picMkLst>
        </pc:picChg>
        <pc:picChg chg="add">
          <ac:chgData name="Effie Aadland" userId="56388490-c858-481e-afb3-cd137067719a" providerId="ADAL" clId="{3D568674-3199-4C74-BEBC-B7E1398BE62C}" dt="2023-09-01T16:10:06.100" v="606"/>
          <ac:picMkLst>
            <pc:docMk/>
            <pc:sldMk cId="3747483429" sldId="270"/>
            <ac:picMk id="1027" creationId="{57E2B655-F3C4-49E8-8B2E-5896CCFE1520}"/>
          </ac:picMkLst>
        </pc:picChg>
        <pc:picChg chg="add">
          <ac:chgData name="Effie Aadland" userId="56388490-c858-481e-afb3-cd137067719a" providerId="ADAL" clId="{3D568674-3199-4C74-BEBC-B7E1398BE62C}" dt="2023-09-01T16:10:06.100" v="606"/>
          <ac:picMkLst>
            <pc:docMk/>
            <pc:sldMk cId="3747483429" sldId="270"/>
            <ac:picMk id="1028" creationId="{057051C0-538F-4C70-BD94-FC2F80D8CCFF}"/>
          </ac:picMkLst>
        </pc:picChg>
        <pc:picChg chg="add">
          <ac:chgData name="Effie Aadland" userId="56388490-c858-481e-afb3-cd137067719a" providerId="ADAL" clId="{3D568674-3199-4C74-BEBC-B7E1398BE62C}" dt="2023-09-01T16:10:58.858" v="608"/>
          <ac:picMkLst>
            <pc:docMk/>
            <pc:sldMk cId="3747483429" sldId="270"/>
            <ac:picMk id="1029" creationId="{9E9EF6A0-1393-4ED8-AE8C-AA36A5484BF3}"/>
          </ac:picMkLst>
        </pc:picChg>
        <pc:picChg chg="add">
          <ac:chgData name="Effie Aadland" userId="56388490-c858-481e-afb3-cd137067719a" providerId="ADAL" clId="{3D568674-3199-4C74-BEBC-B7E1398BE62C}" dt="2023-09-01T16:10:58.858" v="608"/>
          <ac:picMkLst>
            <pc:docMk/>
            <pc:sldMk cId="3747483429" sldId="270"/>
            <ac:picMk id="1030" creationId="{3EEE2131-E373-45CB-A1A5-91C90CD34134}"/>
          </ac:picMkLst>
        </pc:picChg>
        <pc:picChg chg="add">
          <ac:chgData name="Effie Aadland" userId="56388490-c858-481e-afb3-cd137067719a" providerId="ADAL" clId="{3D568674-3199-4C74-BEBC-B7E1398BE62C}" dt="2023-09-01T16:10:58.858" v="608"/>
          <ac:picMkLst>
            <pc:docMk/>
            <pc:sldMk cId="3747483429" sldId="270"/>
            <ac:picMk id="1031" creationId="{CAD7DA7C-1260-4EE6-BE1A-BCAFA1E541C2}"/>
          </ac:picMkLst>
        </pc:picChg>
        <pc:picChg chg="add">
          <ac:chgData name="Effie Aadland" userId="56388490-c858-481e-afb3-cd137067719a" providerId="ADAL" clId="{3D568674-3199-4C74-BEBC-B7E1398BE62C}" dt="2023-09-01T16:10:58.858" v="608"/>
          <ac:picMkLst>
            <pc:docMk/>
            <pc:sldMk cId="3747483429" sldId="270"/>
            <ac:picMk id="1032" creationId="{B0FFC5C1-932B-4903-A5A7-49F00BA6E39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02E5E-A1B2-42B6-9D23-69C67438130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29F880-7A44-45B8-93B3-B48D6EB4D59C}">
      <dgm:prSet custT="1"/>
      <dgm:spPr/>
      <dgm:t>
        <a:bodyPr/>
        <a:lstStyle/>
        <a:p>
          <a:r>
            <a:rPr lang="en-US" sz="3200" b="1" dirty="0"/>
            <a:t>Health Check - </a:t>
          </a:r>
          <a:r>
            <a:rPr lang="en-US" sz="3200" dirty="0"/>
            <a:t>Do it daily! Don’t come to school sick.</a:t>
          </a:r>
        </a:p>
      </dgm:t>
    </dgm:pt>
    <dgm:pt modelId="{88C8E713-B5B7-471D-A945-BB2EE9F60B95}" type="parTrans" cxnId="{E8166D46-F94F-4569-9775-893591C52F5C}">
      <dgm:prSet/>
      <dgm:spPr/>
      <dgm:t>
        <a:bodyPr/>
        <a:lstStyle/>
        <a:p>
          <a:endParaRPr lang="en-US"/>
        </a:p>
      </dgm:t>
    </dgm:pt>
    <dgm:pt modelId="{BD14CC56-B909-4183-8841-5CEE5A1EDE80}" type="sibTrans" cxnId="{E8166D46-F94F-4569-9775-893591C52F5C}">
      <dgm:prSet/>
      <dgm:spPr/>
      <dgm:t>
        <a:bodyPr/>
        <a:lstStyle/>
        <a:p>
          <a:endParaRPr lang="en-US"/>
        </a:p>
      </dgm:t>
    </dgm:pt>
    <dgm:pt modelId="{A2A91F50-C7A7-45C8-A0F9-4E4DDD2300FA}">
      <dgm:prSet custT="1"/>
      <dgm:spPr/>
      <dgm:t>
        <a:bodyPr/>
        <a:lstStyle/>
        <a:p>
          <a:r>
            <a:rPr lang="en-US" sz="3200" b="1" dirty="0"/>
            <a:t>Masks – </a:t>
          </a:r>
          <a:r>
            <a:rPr lang="en-US" sz="3200" dirty="0"/>
            <a:t>Wearing a mask is a personal choice. A person’s choice is to be supported and respected.</a:t>
          </a:r>
        </a:p>
      </dgm:t>
    </dgm:pt>
    <dgm:pt modelId="{0DFF8C52-CB8A-412A-BF78-3F9E2362DC8C}" type="parTrans" cxnId="{6AA76542-999A-4877-B8FB-D0DDB4E76123}">
      <dgm:prSet/>
      <dgm:spPr/>
      <dgm:t>
        <a:bodyPr/>
        <a:lstStyle/>
        <a:p>
          <a:endParaRPr lang="en-US"/>
        </a:p>
      </dgm:t>
    </dgm:pt>
    <dgm:pt modelId="{BBFF5A69-8786-44C8-AA54-463B40EA4A0D}" type="sibTrans" cxnId="{6AA76542-999A-4877-B8FB-D0DDB4E76123}">
      <dgm:prSet/>
      <dgm:spPr/>
      <dgm:t>
        <a:bodyPr/>
        <a:lstStyle/>
        <a:p>
          <a:endParaRPr lang="en-US"/>
        </a:p>
      </dgm:t>
    </dgm:pt>
    <dgm:pt modelId="{B9EBB8A4-B932-4C17-89C6-6389066B6987}">
      <dgm:prSet custT="1"/>
      <dgm:spPr/>
      <dgm:t>
        <a:bodyPr/>
        <a:lstStyle/>
        <a:p>
          <a:r>
            <a:rPr lang="en-US" sz="3200" b="1" dirty="0"/>
            <a:t>Hand Hygiene – </a:t>
          </a:r>
          <a:r>
            <a:rPr lang="en-US" sz="3200" dirty="0"/>
            <a:t>Wash and/or sanitize hands frequently.</a:t>
          </a:r>
        </a:p>
      </dgm:t>
    </dgm:pt>
    <dgm:pt modelId="{C26EAD8A-9EC3-4D67-854B-1E9310BD84CE}" type="parTrans" cxnId="{D8A15134-86F1-4D12-86FE-C11210F5F3B5}">
      <dgm:prSet/>
      <dgm:spPr/>
      <dgm:t>
        <a:bodyPr/>
        <a:lstStyle/>
        <a:p>
          <a:endParaRPr lang="en-US"/>
        </a:p>
      </dgm:t>
    </dgm:pt>
    <dgm:pt modelId="{12191E00-DD5C-46C0-8864-C63476B5A32F}" type="sibTrans" cxnId="{D8A15134-86F1-4D12-86FE-C11210F5F3B5}">
      <dgm:prSet/>
      <dgm:spPr/>
      <dgm:t>
        <a:bodyPr/>
        <a:lstStyle/>
        <a:p>
          <a:endParaRPr lang="en-US"/>
        </a:p>
      </dgm:t>
    </dgm:pt>
    <dgm:pt modelId="{DBA9F279-B514-470B-AA43-D45A8FC32F4A}">
      <dgm:prSet custT="1"/>
      <dgm:spPr/>
      <dgm:t>
        <a:bodyPr/>
        <a:lstStyle/>
        <a:p>
          <a:r>
            <a:rPr lang="en-US" sz="3200" b="1" dirty="0"/>
            <a:t>Personal Space – </a:t>
          </a:r>
          <a:r>
            <a:rPr lang="en-US" sz="3200" dirty="0"/>
            <a:t>Respect one another’s personal space.</a:t>
          </a:r>
        </a:p>
      </dgm:t>
    </dgm:pt>
    <dgm:pt modelId="{8DD43498-2EEB-4D03-A090-49807CA573EA}" type="parTrans" cxnId="{5DF3D5C4-159A-40C8-9CF7-95B8429D3B69}">
      <dgm:prSet/>
      <dgm:spPr/>
      <dgm:t>
        <a:bodyPr/>
        <a:lstStyle/>
        <a:p>
          <a:endParaRPr lang="en-US"/>
        </a:p>
      </dgm:t>
    </dgm:pt>
    <dgm:pt modelId="{E4A52F47-D83A-425D-8C89-C0CB6BC366BC}" type="sibTrans" cxnId="{5DF3D5C4-159A-40C8-9CF7-95B8429D3B69}">
      <dgm:prSet/>
      <dgm:spPr/>
      <dgm:t>
        <a:bodyPr/>
        <a:lstStyle/>
        <a:p>
          <a:endParaRPr lang="en-US"/>
        </a:p>
      </dgm:t>
    </dgm:pt>
    <dgm:pt modelId="{E98BB90B-F7E5-4E8B-8B63-932AB51EEE0C}">
      <dgm:prSet custT="1"/>
      <dgm:spPr/>
      <dgm:t>
        <a:bodyPr/>
        <a:lstStyle/>
        <a:p>
          <a:r>
            <a:rPr lang="en-US" sz="2800" b="1" dirty="0"/>
            <a:t>Vaccination – </a:t>
          </a:r>
          <a:r>
            <a:rPr lang="en-US" sz="2800" dirty="0"/>
            <a:t>BC Centre for Disease Control guidance is that vaccines are important protection and encourages everyone to keep up to date.</a:t>
          </a:r>
        </a:p>
      </dgm:t>
    </dgm:pt>
    <dgm:pt modelId="{BADD229C-39CC-44C7-8C05-905ADE9D501B}" type="parTrans" cxnId="{0D70618B-52A6-4CDF-80AE-3B704B9328DE}">
      <dgm:prSet/>
      <dgm:spPr/>
      <dgm:t>
        <a:bodyPr/>
        <a:lstStyle/>
        <a:p>
          <a:endParaRPr lang="en-US"/>
        </a:p>
      </dgm:t>
    </dgm:pt>
    <dgm:pt modelId="{58356E91-33C6-400E-8146-4628F2AA4197}" type="sibTrans" cxnId="{0D70618B-52A6-4CDF-80AE-3B704B9328DE}">
      <dgm:prSet/>
      <dgm:spPr/>
      <dgm:t>
        <a:bodyPr/>
        <a:lstStyle/>
        <a:p>
          <a:endParaRPr lang="en-US"/>
        </a:p>
      </dgm:t>
    </dgm:pt>
    <dgm:pt modelId="{ADD399DA-53C5-4BF0-B699-14A15D77D57C}" type="pres">
      <dgm:prSet presAssocID="{EF002E5E-A1B2-42B6-9D23-69C674381307}" presName="diagram" presStyleCnt="0">
        <dgm:presLayoutVars>
          <dgm:dir/>
          <dgm:resizeHandles val="exact"/>
        </dgm:presLayoutVars>
      </dgm:prSet>
      <dgm:spPr/>
    </dgm:pt>
    <dgm:pt modelId="{4553FA61-29FC-4B72-88F1-388982FCC1F7}" type="pres">
      <dgm:prSet presAssocID="{0029F880-7A44-45B8-93B3-B48D6EB4D59C}" presName="node" presStyleLbl="node1" presStyleIdx="0" presStyleCnt="5">
        <dgm:presLayoutVars>
          <dgm:bulletEnabled val="1"/>
        </dgm:presLayoutVars>
      </dgm:prSet>
      <dgm:spPr/>
    </dgm:pt>
    <dgm:pt modelId="{849B5FA2-7269-446B-858B-DF1BF9E5E64E}" type="pres">
      <dgm:prSet presAssocID="{BD14CC56-B909-4183-8841-5CEE5A1EDE80}" presName="sibTrans" presStyleCnt="0"/>
      <dgm:spPr/>
    </dgm:pt>
    <dgm:pt modelId="{494D14B8-2AC3-480A-95BF-9183A5424245}" type="pres">
      <dgm:prSet presAssocID="{A2A91F50-C7A7-45C8-A0F9-4E4DDD2300FA}" presName="node" presStyleLbl="node1" presStyleIdx="1" presStyleCnt="5" custScaleX="106731">
        <dgm:presLayoutVars>
          <dgm:bulletEnabled val="1"/>
        </dgm:presLayoutVars>
      </dgm:prSet>
      <dgm:spPr/>
    </dgm:pt>
    <dgm:pt modelId="{BBB66480-07D9-49BC-8CDA-EF1DC290B984}" type="pres">
      <dgm:prSet presAssocID="{BBFF5A69-8786-44C8-AA54-463B40EA4A0D}" presName="sibTrans" presStyleCnt="0"/>
      <dgm:spPr/>
    </dgm:pt>
    <dgm:pt modelId="{8C10E7E9-BCA0-46D8-BC21-4C386CBC6C43}" type="pres">
      <dgm:prSet presAssocID="{B9EBB8A4-B932-4C17-89C6-6389066B6987}" presName="node" presStyleLbl="node1" presStyleIdx="2" presStyleCnt="5">
        <dgm:presLayoutVars>
          <dgm:bulletEnabled val="1"/>
        </dgm:presLayoutVars>
      </dgm:prSet>
      <dgm:spPr/>
    </dgm:pt>
    <dgm:pt modelId="{B3229219-1160-4267-9DA4-391834C813E5}" type="pres">
      <dgm:prSet presAssocID="{12191E00-DD5C-46C0-8864-C63476B5A32F}" presName="sibTrans" presStyleCnt="0"/>
      <dgm:spPr/>
    </dgm:pt>
    <dgm:pt modelId="{B32CB6D5-4F17-49B9-B010-DEF0285DC43A}" type="pres">
      <dgm:prSet presAssocID="{DBA9F279-B514-470B-AA43-D45A8FC32F4A}" presName="node" presStyleLbl="node1" presStyleIdx="3" presStyleCnt="5">
        <dgm:presLayoutVars>
          <dgm:bulletEnabled val="1"/>
        </dgm:presLayoutVars>
      </dgm:prSet>
      <dgm:spPr/>
    </dgm:pt>
    <dgm:pt modelId="{9DC2EBB7-A035-433D-A251-E3BCAAD5AC63}" type="pres">
      <dgm:prSet presAssocID="{E4A52F47-D83A-425D-8C89-C0CB6BC366BC}" presName="sibTrans" presStyleCnt="0"/>
      <dgm:spPr/>
    </dgm:pt>
    <dgm:pt modelId="{FC09C475-9755-4943-99C8-3D914E15E59F}" type="pres">
      <dgm:prSet presAssocID="{E98BB90B-F7E5-4E8B-8B63-932AB51EEE0C}" presName="node" presStyleLbl="node1" presStyleIdx="4" presStyleCnt="5" custScaleX="107894">
        <dgm:presLayoutVars>
          <dgm:bulletEnabled val="1"/>
        </dgm:presLayoutVars>
      </dgm:prSet>
      <dgm:spPr/>
    </dgm:pt>
  </dgm:ptLst>
  <dgm:cxnLst>
    <dgm:cxn modelId="{AC441914-596D-43B7-B1DC-AAFE0EE5CD74}" type="presOf" srcId="{DBA9F279-B514-470B-AA43-D45A8FC32F4A}" destId="{B32CB6D5-4F17-49B9-B010-DEF0285DC43A}" srcOrd="0" destOrd="0" presId="urn:microsoft.com/office/officeart/2005/8/layout/default"/>
    <dgm:cxn modelId="{DA47C630-BFEF-43CD-882E-C04D6C26B826}" type="presOf" srcId="{A2A91F50-C7A7-45C8-A0F9-4E4DDD2300FA}" destId="{494D14B8-2AC3-480A-95BF-9183A5424245}" srcOrd="0" destOrd="0" presId="urn:microsoft.com/office/officeart/2005/8/layout/default"/>
    <dgm:cxn modelId="{D8A15134-86F1-4D12-86FE-C11210F5F3B5}" srcId="{EF002E5E-A1B2-42B6-9D23-69C674381307}" destId="{B9EBB8A4-B932-4C17-89C6-6389066B6987}" srcOrd="2" destOrd="0" parTransId="{C26EAD8A-9EC3-4D67-854B-1E9310BD84CE}" sibTransId="{12191E00-DD5C-46C0-8864-C63476B5A32F}"/>
    <dgm:cxn modelId="{6AA76542-999A-4877-B8FB-D0DDB4E76123}" srcId="{EF002E5E-A1B2-42B6-9D23-69C674381307}" destId="{A2A91F50-C7A7-45C8-A0F9-4E4DDD2300FA}" srcOrd="1" destOrd="0" parTransId="{0DFF8C52-CB8A-412A-BF78-3F9E2362DC8C}" sibTransId="{BBFF5A69-8786-44C8-AA54-463B40EA4A0D}"/>
    <dgm:cxn modelId="{B5085A65-2C4D-4226-B810-F5674BC5E638}" type="presOf" srcId="{B9EBB8A4-B932-4C17-89C6-6389066B6987}" destId="{8C10E7E9-BCA0-46D8-BC21-4C386CBC6C43}" srcOrd="0" destOrd="0" presId="urn:microsoft.com/office/officeart/2005/8/layout/default"/>
    <dgm:cxn modelId="{E8166D46-F94F-4569-9775-893591C52F5C}" srcId="{EF002E5E-A1B2-42B6-9D23-69C674381307}" destId="{0029F880-7A44-45B8-93B3-B48D6EB4D59C}" srcOrd="0" destOrd="0" parTransId="{88C8E713-B5B7-471D-A945-BB2EE9F60B95}" sibTransId="{BD14CC56-B909-4183-8841-5CEE5A1EDE80}"/>
    <dgm:cxn modelId="{4D6AC26A-EE4E-44EF-AC1A-02EA0023C82E}" type="presOf" srcId="{E98BB90B-F7E5-4E8B-8B63-932AB51EEE0C}" destId="{FC09C475-9755-4943-99C8-3D914E15E59F}" srcOrd="0" destOrd="0" presId="urn:microsoft.com/office/officeart/2005/8/layout/default"/>
    <dgm:cxn modelId="{0D70618B-52A6-4CDF-80AE-3B704B9328DE}" srcId="{EF002E5E-A1B2-42B6-9D23-69C674381307}" destId="{E98BB90B-F7E5-4E8B-8B63-932AB51EEE0C}" srcOrd="4" destOrd="0" parTransId="{BADD229C-39CC-44C7-8C05-905ADE9D501B}" sibTransId="{58356E91-33C6-400E-8146-4628F2AA4197}"/>
    <dgm:cxn modelId="{5DF3D5C4-159A-40C8-9CF7-95B8429D3B69}" srcId="{EF002E5E-A1B2-42B6-9D23-69C674381307}" destId="{DBA9F279-B514-470B-AA43-D45A8FC32F4A}" srcOrd="3" destOrd="0" parTransId="{8DD43498-2EEB-4D03-A090-49807CA573EA}" sibTransId="{E4A52F47-D83A-425D-8C89-C0CB6BC366BC}"/>
    <dgm:cxn modelId="{F8856AD7-B4A6-4ADC-8C98-49FB88989DE2}" type="presOf" srcId="{EF002E5E-A1B2-42B6-9D23-69C674381307}" destId="{ADD399DA-53C5-4BF0-B699-14A15D77D57C}" srcOrd="0" destOrd="0" presId="urn:microsoft.com/office/officeart/2005/8/layout/default"/>
    <dgm:cxn modelId="{649D3AE4-86CA-449E-A888-38E218AAEA58}" type="presOf" srcId="{0029F880-7A44-45B8-93B3-B48D6EB4D59C}" destId="{4553FA61-29FC-4B72-88F1-388982FCC1F7}" srcOrd="0" destOrd="0" presId="urn:microsoft.com/office/officeart/2005/8/layout/default"/>
    <dgm:cxn modelId="{41DC26C2-8EAD-49F4-BFB2-ACD7E817A118}" type="presParOf" srcId="{ADD399DA-53C5-4BF0-B699-14A15D77D57C}" destId="{4553FA61-29FC-4B72-88F1-388982FCC1F7}" srcOrd="0" destOrd="0" presId="urn:microsoft.com/office/officeart/2005/8/layout/default"/>
    <dgm:cxn modelId="{12CD34FF-99ED-437F-940A-7176DA45881E}" type="presParOf" srcId="{ADD399DA-53C5-4BF0-B699-14A15D77D57C}" destId="{849B5FA2-7269-446B-858B-DF1BF9E5E64E}" srcOrd="1" destOrd="0" presId="urn:microsoft.com/office/officeart/2005/8/layout/default"/>
    <dgm:cxn modelId="{67EBFD65-7388-4931-836D-90521360134B}" type="presParOf" srcId="{ADD399DA-53C5-4BF0-B699-14A15D77D57C}" destId="{494D14B8-2AC3-480A-95BF-9183A5424245}" srcOrd="2" destOrd="0" presId="urn:microsoft.com/office/officeart/2005/8/layout/default"/>
    <dgm:cxn modelId="{BE693E57-3538-4D0C-9F21-C6C5296687C6}" type="presParOf" srcId="{ADD399DA-53C5-4BF0-B699-14A15D77D57C}" destId="{BBB66480-07D9-49BC-8CDA-EF1DC290B984}" srcOrd="3" destOrd="0" presId="urn:microsoft.com/office/officeart/2005/8/layout/default"/>
    <dgm:cxn modelId="{0BE99AF4-0D3D-461E-927F-A3401F2DEF83}" type="presParOf" srcId="{ADD399DA-53C5-4BF0-B699-14A15D77D57C}" destId="{8C10E7E9-BCA0-46D8-BC21-4C386CBC6C43}" srcOrd="4" destOrd="0" presId="urn:microsoft.com/office/officeart/2005/8/layout/default"/>
    <dgm:cxn modelId="{96797B4D-9E84-4681-86C2-B95891DEF528}" type="presParOf" srcId="{ADD399DA-53C5-4BF0-B699-14A15D77D57C}" destId="{B3229219-1160-4267-9DA4-391834C813E5}" srcOrd="5" destOrd="0" presId="urn:microsoft.com/office/officeart/2005/8/layout/default"/>
    <dgm:cxn modelId="{1BD28B97-97D0-4AAD-87DD-77E5C98876F0}" type="presParOf" srcId="{ADD399DA-53C5-4BF0-B699-14A15D77D57C}" destId="{B32CB6D5-4F17-49B9-B010-DEF0285DC43A}" srcOrd="6" destOrd="0" presId="urn:microsoft.com/office/officeart/2005/8/layout/default"/>
    <dgm:cxn modelId="{45C0AD58-B112-46AC-BC12-0DF8469C48DF}" type="presParOf" srcId="{ADD399DA-53C5-4BF0-B699-14A15D77D57C}" destId="{9DC2EBB7-A035-433D-A251-E3BCAAD5AC63}" srcOrd="7" destOrd="0" presId="urn:microsoft.com/office/officeart/2005/8/layout/default"/>
    <dgm:cxn modelId="{A6C9E85B-3BD5-4991-A41A-A59CD1249EC9}" type="presParOf" srcId="{ADD399DA-53C5-4BF0-B699-14A15D77D57C}" destId="{FC09C475-9755-4943-99C8-3D914E15E5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2DF1A-ED86-477F-9DB5-DFEBDBCEA45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A6D70-7D59-4408-A794-3604448B3A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If you are a new student to Byrne Creek, you will need the following to login to a computer: </a:t>
          </a:r>
        </a:p>
      </dgm:t>
    </dgm:pt>
    <dgm:pt modelId="{0D0031AF-B087-4C10-8BA3-D13BFAC4E8CD}" type="parTrans" cxnId="{9630DBE9-2565-42B6-B3CC-34C47C0F7065}">
      <dgm:prSet/>
      <dgm:spPr/>
      <dgm:t>
        <a:bodyPr/>
        <a:lstStyle/>
        <a:p>
          <a:endParaRPr lang="en-US"/>
        </a:p>
      </dgm:t>
    </dgm:pt>
    <dgm:pt modelId="{8832AA0C-00E0-4FA5-A540-0350EE45666F}" type="sibTrans" cxnId="{9630DBE9-2565-42B6-B3CC-34C47C0F7065}">
      <dgm:prSet/>
      <dgm:spPr/>
      <dgm:t>
        <a:bodyPr/>
        <a:lstStyle/>
        <a:p>
          <a:endParaRPr lang="en-US"/>
        </a:p>
      </dgm:t>
    </dgm:pt>
    <dgm:pt modelId="{65C00C93-48C5-4E51-ABFE-703A340221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ID (student number)</a:t>
          </a:r>
        </a:p>
      </dgm:t>
    </dgm:pt>
    <dgm:pt modelId="{AADDEDEB-7AB4-4FA7-B43D-E366638D7663}" type="parTrans" cxnId="{EFCE3A63-4016-4BE4-B9C6-C60CB865EB1E}">
      <dgm:prSet/>
      <dgm:spPr/>
      <dgm:t>
        <a:bodyPr/>
        <a:lstStyle/>
        <a:p>
          <a:endParaRPr lang="en-US"/>
        </a:p>
      </dgm:t>
    </dgm:pt>
    <dgm:pt modelId="{47BEC242-0A6B-49B7-B0C5-4A59934AFD76}" type="sibTrans" cxnId="{EFCE3A63-4016-4BE4-B9C6-C60CB865EB1E}">
      <dgm:prSet/>
      <dgm:spPr/>
      <dgm:t>
        <a:bodyPr/>
        <a:lstStyle/>
        <a:p>
          <a:endParaRPr lang="en-US"/>
        </a:p>
      </dgm:t>
    </dgm:pt>
    <dgm:pt modelId="{0100EF63-5EEF-4FFA-9ABD-D4EBA916EE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Password </a:t>
          </a:r>
        </a:p>
      </dgm:t>
    </dgm:pt>
    <dgm:pt modelId="{5F898EBD-492A-4944-8BD6-7F0C7B198D2C}" type="parTrans" cxnId="{1D9F59B4-6D42-49AB-A23B-229FE0755443}">
      <dgm:prSet/>
      <dgm:spPr/>
      <dgm:t>
        <a:bodyPr/>
        <a:lstStyle/>
        <a:p>
          <a:endParaRPr lang="en-US"/>
        </a:p>
      </dgm:t>
    </dgm:pt>
    <dgm:pt modelId="{A78597FF-3DB8-4663-B66D-2913B3300E53}" type="sibTrans" cxnId="{1D9F59B4-6D42-49AB-A23B-229FE0755443}">
      <dgm:prSet/>
      <dgm:spPr/>
      <dgm:t>
        <a:bodyPr/>
        <a:lstStyle/>
        <a:p>
          <a:endParaRPr lang="en-US"/>
        </a:p>
      </dgm:t>
    </dgm:pt>
    <dgm:pt modelId="{21CA11E7-62BC-425E-AE3F-FD6ED211B205}" type="pres">
      <dgm:prSet presAssocID="{9772DF1A-ED86-477F-9DB5-DFEBDBCEA452}" presName="root" presStyleCnt="0">
        <dgm:presLayoutVars>
          <dgm:dir/>
          <dgm:resizeHandles val="exact"/>
        </dgm:presLayoutVars>
      </dgm:prSet>
      <dgm:spPr/>
    </dgm:pt>
    <dgm:pt modelId="{152A7CD6-46FF-4DEE-A632-416097F818C9}" type="pres">
      <dgm:prSet presAssocID="{2C2A6D70-7D59-4408-A794-3604448B3AE8}" presName="compNode" presStyleCnt="0"/>
      <dgm:spPr/>
    </dgm:pt>
    <dgm:pt modelId="{56E5D07C-D3CD-4252-BE7D-0B785E298126}" type="pres">
      <dgm:prSet presAssocID="{2C2A6D70-7D59-4408-A794-3604448B3AE8}" presName="bgRect" presStyleLbl="bgShp" presStyleIdx="0" presStyleCnt="3"/>
      <dgm:spPr/>
    </dgm:pt>
    <dgm:pt modelId="{95D63FA2-F5B1-433F-834A-F3297563D033}" type="pres">
      <dgm:prSet presAssocID="{2C2A6D70-7D59-4408-A794-3604448B3A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F50F4940-583B-4F7E-9B18-F9654F11BC95}" type="pres">
      <dgm:prSet presAssocID="{2C2A6D70-7D59-4408-A794-3604448B3AE8}" presName="spaceRect" presStyleCnt="0"/>
      <dgm:spPr/>
    </dgm:pt>
    <dgm:pt modelId="{1032D2DD-ECAF-4103-B245-09DC3EF0FF3B}" type="pres">
      <dgm:prSet presAssocID="{2C2A6D70-7D59-4408-A794-3604448B3AE8}" presName="parTx" presStyleLbl="revTx" presStyleIdx="0" presStyleCnt="3">
        <dgm:presLayoutVars>
          <dgm:chMax val="0"/>
          <dgm:chPref val="0"/>
        </dgm:presLayoutVars>
      </dgm:prSet>
      <dgm:spPr/>
    </dgm:pt>
    <dgm:pt modelId="{571EE525-12A1-4831-8B15-BB20B148A9EB}" type="pres">
      <dgm:prSet presAssocID="{8832AA0C-00E0-4FA5-A540-0350EE45666F}" presName="sibTrans" presStyleCnt="0"/>
      <dgm:spPr/>
    </dgm:pt>
    <dgm:pt modelId="{F8D62166-C114-49DA-85F1-FF54C233A7D4}" type="pres">
      <dgm:prSet presAssocID="{65C00C93-48C5-4E51-ABFE-703A34022127}" presName="compNode" presStyleCnt="0"/>
      <dgm:spPr/>
    </dgm:pt>
    <dgm:pt modelId="{F718E379-1594-401C-BEC7-7D6FD24E7A93}" type="pres">
      <dgm:prSet presAssocID="{65C00C93-48C5-4E51-ABFE-703A34022127}" presName="bgRect" presStyleLbl="bgShp" presStyleIdx="1" presStyleCnt="3"/>
      <dgm:spPr/>
    </dgm:pt>
    <dgm:pt modelId="{1780ACF3-1558-4F78-AC2E-B429616A9F4A}" type="pres">
      <dgm:prSet presAssocID="{65C00C93-48C5-4E51-ABFE-703A340221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47E04FD-FF69-46AE-9EF7-2053ADC5C9FE}" type="pres">
      <dgm:prSet presAssocID="{65C00C93-48C5-4E51-ABFE-703A34022127}" presName="spaceRect" presStyleCnt="0"/>
      <dgm:spPr/>
    </dgm:pt>
    <dgm:pt modelId="{C2E72E5C-00F7-43B2-B7ED-844BA8050BF4}" type="pres">
      <dgm:prSet presAssocID="{65C00C93-48C5-4E51-ABFE-703A34022127}" presName="parTx" presStyleLbl="revTx" presStyleIdx="1" presStyleCnt="3">
        <dgm:presLayoutVars>
          <dgm:chMax val="0"/>
          <dgm:chPref val="0"/>
        </dgm:presLayoutVars>
      </dgm:prSet>
      <dgm:spPr/>
    </dgm:pt>
    <dgm:pt modelId="{698A8067-6FF2-4974-9776-C3F9320D89AE}" type="pres">
      <dgm:prSet presAssocID="{47BEC242-0A6B-49B7-B0C5-4A59934AFD76}" presName="sibTrans" presStyleCnt="0"/>
      <dgm:spPr/>
    </dgm:pt>
    <dgm:pt modelId="{AE3AE245-52A0-470C-B2C6-BAAECD6D8A70}" type="pres">
      <dgm:prSet presAssocID="{0100EF63-5EEF-4FFA-9ABD-D4EBA916EE5A}" presName="compNode" presStyleCnt="0"/>
      <dgm:spPr/>
    </dgm:pt>
    <dgm:pt modelId="{FAB72B22-D1FA-4501-B683-2BF576180258}" type="pres">
      <dgm:prSet presAssocID="{0100EF63-5EEF-4FFA-9ABD-D4EBA916EE5A}" presName="bgRect" presStyleLbl="bgShp" presStyleIdx="2" presStyleCnt="3" custLinFactNeighborX="226" custLinFactNeighborY="1502"/>
      <dgm:spPr/>
    </dgm:pt>
    <dgm:pt modelId="{E5CE028A-7C06-43BC-BB30-2E6BD7D7AEF0}" type="pres">
      <dgm:prSet presAssocID="{0100EF63-5EEF-4FFA-9ABD-D4EBA916EE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5E8CCCC-28F5-4280-92A1-9019B4E10A39}" type="pres">
      <dgm:prSet presAssocID="{0100EF63-5EEF-4FFA-9ABD-D4EBA916EE5A}" presName="spaceRect" presStyleCnt="0"/>
      <dgm:spPr/>
    </dgm:pt>
    <dgm:pt modelId="{A96C3688-4662-4892-BDCB-A3A1EE59AF65}" type="pres">
      <dgm:prSet presAssocID="{0100EF63-5EEF-4FFA-9ABD-D4EBA916EE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746C25-1E23-4E8F-9182-57C509406625}" type="presOf" srcId="{0100EF63-5EEF-4FFA-9ABD-D4EBA916EE5A}" destId="{A96C3688-4662-4892-BDCB-A3A1EE59AF65}" srcOrd="0" destOrd="0" presId="urn:microsoft.com/office/officeart/2018/2/layout/IconVerticalSolidList"/>
    <dgm:cxn modelId="{A8A37334-6943-4694-A154-7DC90F049F81}" type="presOf" srcId="{2C2A6D70-7D59-4408-A794-3604448B3AE8}" destId="{1032D2DD-ECAF-4103-B245-09DC3EF0FF3B}" srcOrd="0" destOrd="0" presId="urn:microsoft.com/office/officeart/2018/2/layout/IconVerticalSolidList"/>
    <dgm:cxn modelId="{EFCE3A63-4016-4BE4-B9C6-C60CB865EB1E}" srcId="{9772DF1A-ED86-477F-9DB5-DFEBDBCEA452}" destId="{65C00C93-48C5-4E51-ABFE-703A34022127}" srcOrd="1" destOrd="0" parTransId="{AADDEDEB-7AB4-4FA7-B43D-E366638D7663}" sibTransId="{47BEC242-0A6B-49B7-B0C5-4A59934AFD76}"/>
    <dgm:cxn modelId="{B635BD4E-AC5F-414A-A6FD-8AEBEC6A29D0}" type="presOf" srcId="{9772DF1A-ED86-477F-9DB5-DFEBDBCEA452}" destId="{21CA11E7-62BC-425E-AE3F-FD6ED211B205}" srcOrd="0" destOrd="0" presId="urn:microsoft.com/office/officeart/2018/2/layout/IconVerticalSolidList"/>
    <dgm:cxn modelId="{03B63859-3FC7-49C1-A061-C0B1B29D6CD4}" type="presOf" srcId="{65C00C93-48C5-4E51-ABFE-703A34022127}" destId="{C2E72E5C-00F7-43B2-B7ED-844BA8050BF4}" srcOrd="0" destOrd="0" presId="urn:microsoft.com/office/officeart/2018/2/layout/IconVerticalSolidList"/>
    <dgm:cxn modelId="{1D9F59B4-6D42-49AB-A23B-229FE0755443}" srcId="{9772DF1A-ED86-477F-9DB5-DFEBDBCEA452}" destId="{0100EF63-5EEF-4FFA-9ABD-D4EBA916EE5A}" srcOrd="2" destOrd="0" parTransId="{5F898EBD-492A-4944-8BD6-7F0C7B198D2C}" sibTransId="{A78597FF-3DB8-4663-B66D-2913B3300E53}"/>
    <dgm:cxn modelId="{9630DBE9-2565-42B6-B3CC-34C47C0F7065}" srcId="{9772DF1A-ED86-477F-9DB5-DFEBDBCEA452}" destId="{2C2A6D70-7D59-4408-A794-3604448B3AE8}" srcOrd="0" destOrd="0" parTransId="{0D0031AF-B087-4C10-8BA3-D13BFAC4E8CD}" sibTransId="{8832AA0C-00E0-4FA5-A540-0350EE45666F}"/>
    <dgm:cxn modelId="{E6977BA3-0353-4D3A-A28A-0A92867D43E0}" type="presParOf" srcId="{21CA11E7-62BC-425E-AE3F-FD6ED211B205}" destId="{152A7CD6-46FF-4DEE-A632-416097F818C9}" srcOrd="0" destOrd="0" presId="urn:microsoft.com/office/officeart/2018/2/layout/IconVerticalSolidList"/>
    <dgm:cxn modelId="{E1B4AD49-F9D4-418D-A2D7-BC0C2506ECED}" type="presParOf" srcId="{152A7CD6-46FF-4DEE-A632-416097F818C9}" destId="{56E5D07C-D3CD-4252-BE7D-0B785E298126}" srcOrd="0" destOrd="0" presId="urn:microsoft.com/office/officeart/2018/2/layout/IconVerticalSolidList"/>
    <dgm:cxn modelId="{4333B9F9-6216-4155-BD57-7007F3A8A7A8}" type="presParOf" srcId="{152A7CD6-46FF-4DEE-A632-416097F818C9}" destId="{95D63FA2-F5B1-433F-834A-F3297563D033}" srcOrd="1" destOrd="0" presId="urn:microsoft.com/office/officeart/2018/2/layout/IconVerticalSolidList"/>
    <dgm:cxn modelId="{DEF24B15-A030-4847-BF42-9E43B1E0A691}" type="presParOf" srcId="{152A7CD6-46FF-4DEE-A632-416097F818C9}" destId="{F50F4940-583B-4F7E-9B18-F9654F11BC95}" srcOrd="2" destOrd="0" presId="urn:microsoft.com/office/officeart/2018/2/layout/IconVerticalSolidList"/>
    <dgm:cxn modelId="{2465DA62-0F3E-4975-8F22-61F90F93C4A1}" type="presParOf" srcId="{152A7CD6-46FF-4DEE-A632-416097F818C9}" destId="{1032D2DD-ECAF-4103-B245-09DC3EF0FF3B}" srcOrd="3" destOrd="0" presId="urn:microsoft.com/office/officeart/2018/2/layout/IconVerticalSolidList"/>
    <dgm:cxn modelId="{63A00546-DE17-4430-81BF-2ED60F923493}" type="presParOf" srcId="{21CA11E7-62BC-425E-AE3F-FD6ED211B205}" destId="{571EE525-12A1-4831-8B15-BB20B148A9EB}" srcOrd="1" destOrd="0" presId="urn:microsoft.com/office/officeart/2018/2/layout/IconVerticalSolidList"/>
    <dgm:cxn modelId="{3D07A355-04A7-4138-872C-A9E634750FE5}" type="presParOf" srcId="{21CA11E7-62BC-425E-AE3F-FD6ED211B205}" destId="{F8D62166-C114-49DA-85F1-FF54C233A7D4}" srcOrd="2" destOrd="0" presId="urn:microsoft.com/office/officeart/2018/2/layout/IconVerticalSolidList"/>
    <dgm:cxn modelId="{9B42D41E-F1B2-48EF-8C09-7658A9D457E4}" type="presParOf" srcId="{F8D62166-C114-49DA-85F1-FF54C233A7D4}" destId="{F718E379-1594-401C-BEC7-7D6FD24E7A93}" srcOrd="0" destOrd="0" presId="urn:microsoft.com/office/officeart/2018/2/layout/IconVerticalSolidList"/>
    <dgm:cxn modelId="{660FB623-1DF7-4637-A2E8-8263AEAA145A}" type="presParOf" srcId="{F8D62166-C114-49DA-85F1-FF54C233A7D4}" destId="{1780ACF3-1558-4F78-AC2E-B429616A9F4A}" srcOrd="1" destOrd="0" presId="urn:microsoft.com/office/officeart/2018/2/layout/IconVerticalSolidList"/>
    <dgm:cxn modelId="{A5DAB660-A5CB-42FB-BF30-AAE3077ADC81}" type="presParOf" srcId="{F8D62166-C114-49DA-85F1-FF54C233A7D4}" destId="{E47E04FD-FF69-46AE-9EF7-2053ADC5C9FE}" srcOrd="2" destOrd="0" presId="urn:microsoft.com/office/officeart/2018/2/layout/IconVerticalSolidList"/>
    <dgm:cxn modelId="{5749BFAF-7612-4171-B332-BC9B73D29484}" type="presParOf" srcId="{F8D62166-C114-49DA-85F1-FF54C233A7D4}" destId="{C2E72E5C-00F7-43B2-B7ED-844BA8050BF4}" srcOrd="3" destOrd="0" presId="urn:microsoft.com/office/officeart/2018/2/layout/IconVerticalSolidList"/>
    <dgm:cxn modelId="{733B9C95-8846-4DC5-BEB7-27556550C17E}" type="presParOf" srcId="{21CA11E7-62BC-425E-AE3F-FD6ED211B205}" destId="{698A8067-6FF2-4974-9776-C3F9320D89AE}" srcOrd="3" destOrd="0" presId="urn:microsoft.com/office/officeart/2018/2/layout/IconVerticalSolidList"/>
    <dgm:cxn modelId="{68D9C5F1-AB69-4911-BCBF-E21A3087F178}" type="presParOf" srcId="{21CA11E7-62BC-425E-AE3F-FD6ED211B205}" destId="{AE3AE245-52A0-470C-B2C6-BAAECD6D8A70}" srcOrd="4" destOrd="0" presId="urn:microsoft.com/office/officeart/2018/2/layout/IconVerticalSolidList"/>
    <dgm:cxn modelId="{DA747D0D-A022-4DAF-979F-599CFDB1139F}" type="presParOf" srcId="{AE3AE245-52A0-470C-B2C6-BAAECD6D8A70}" destId="{FAB72B22-D1FA-4501-B683-2BF576180258}" srcOrd="0" destOrd="0" presId="urn:microsoft.com/office/officeart/2018/2/layout/IconVerticalSolidList"/>
    <dgm:cxn modelId="{D66B2D38-30AB-412A-89FE-4F5C62918C33}" type="presParOf" srcId="{AE3AE245-52A0-470C-B2C6-BAAECD6D8A70}" destId="{E5CE028A-7C06-43BC-BB30-2E6BD7D7AEF0}" srcOrd="1" destOrd="0" presId="urn:microsoft.com/office/officeart/2018/2/layout/IconVerticalSolidList"/>
    <dgm:cxn modelId="{52781551-0871-45BF-B8B6-FFB2DDAE3A47}" type="presParOf" srcId="{AE3AE245-52A0-470C-B2C6-BAAECD6D8A70}" destId="{05E8CCCC-28F5-4280-92A1-9019B4E10A39}" srcOrd="2" destOrd="0" presId="urn:microsoft.com/office/officeart/2018/2/layout/IconVerticalSolidList"/>
    <dgm:cxn modelId="{D26F2798-301E-4FA6-B3C5-B6C94B1C100F}" type="presParOf" srcId="{AE3AE245-52A0-470C-B2C6-BAAECD6D8A70}" destId="{A96C3688-4662-4892-BDCB-A3A1EE59AF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75470-2EDC-4EBD-AD31-9718CD8AD5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22A32-B4B2-468C-8FF2-33FB4CD6A1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To log in to </a:t>
          </a:r>
          <a:r>
            <a:rPr lang="en-US" sz="2800" b="1" dirty="0" err="1"/>
            <a:t>MyEd</a:t>
          </a:r>
          <a:r>
            <a:rPr lang="en-US" sz="2800" b="1" dirty="0"/>
            <a:t> BC you will need:</a:t>
          </a:r>
        </a:p>
      </dgm:t>
    </dgm:pt>
    <dgm:pt modelId="{C176D905-D123-4A03-A809-7D97DD46A116}" type="parTrans" cxnId="{1EB098F2-7684-4145-990C-F7C2825791B4}">
      <dgm:prSet/>
      <dgm:spPr/>
      <dgm:t>
        <a:bodyPr/>
        <a:lstStyle/>
        <a:p>
          <a:endParaRPr lang="en-US"/>
        </a:p>
      </dgm:t>
    </dgm:pt>
    <dgm:pt modelId="{3E5705A3-7200-49AC-8766-D9A76B11FAED}" type="sibTrans" cxnId="{1EB098F2-7684-4145-990C-F7C2825791B4}">
      <dgm:prSet/>
      <dgm:spPr/>
      <dgm:t>
        <a:bodyPr/>
        <a:lstStyle/>
        <a:p>
          <a:endParaRPr lang="en-US"/>
        </a:p>
      </dgm:t>
    </dgm:pt>
    <dgm:pt modelId="{CC169D19-D9A7-4FCB-8436-FC61DFC101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ID (student number)</a:t>
          </a:r>
        </a:p>
      </dgm:t>
    </dgm:pt>
    <dgm:pt modelId="{1706A0F7-E451-46AC-B7A8-4AF3524101B7}" type="parTrans" cxnId="{77C1F66E-15B4-4591-9226-4968A793453C}">
      <dgm:prSet/>
      <dgm:spPr/>
      <dgm:t>
        <a:bodyPr/>
        <a:lstStyle/>
        <a:p>
          <a:endParaRPr lang="en-US"/>
        </a:p>
      </dgm:t>
    </dgm:pt>
    <dgm:pt modelId="{56FDAA95-5A16-4977-8FA2-150D1092B332}" type="sibTrans" cxnId="{77C1F66E-15B4-4591-9226-4968A793453C}">
      <dgm:prSet/>
      <dgm:spPr/>
      <dgm:t>
        <a:bodyPr/>
        <a:lstStyle/>
        <a:p>
          <a:endParaRPr lang="en-US"/>
        </a:p>
      </dgm:t>
    </dgm:pt>
    <dgm:pt modelId="{67C00317-9A97-47FB-A0F3-E13FB7DC6D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Password - new students will receive an email with their password</a:t>
          </a:r>
        </a:p>
      </dgm:t>
    </dgm:pt>
    <dgm:pt modelId="{067A52E8-9028-4E59-9609-1E052674B736}" type="parTrans" cxnId="{A3E0E766-705C-4657-8743-4CBA711DA6B8}">
      <dgm:prSet/>
      <dgm:spPr/>
      <dgm:t>
        <a:bodyPr/>
        <a:lstStyle/>
        <a:p>
          <a:endParaRPr lang="en-US"/>
        </a:p>
      </dgm:t>
    </dgm:pt>
    <dgm:pt modelId="{EBDF561E-D45C-4BA6-A5EF-EA52C1DCA62B}" type="sibTrans" cxnId="{A3E0E766-705C-4657-8743-4CBA711DA6B8}">
      <dgm:prSet/>
      <dgm:spPr/>
      <dgm:t>
        <a:bodyPr/>
        <a:lstStyle/>
        <a:p>
          <a:endParaRPr lang="en-US"/>
        </a:p>
      </dgm:t>
    </dgm:pt>
    <dgm:pt modelId="{8FBEF8E8-EA12-4612-8A1B-3D0F7A3D28CB}" type="pres">
      <dgm:prSet presAssocID="{1F075470-2EDC-4EBD-AD31-9718CD8AD521}" presName="root" presStyleCnt="0">
        <dgm:presLayoutVars>
          <dgm:dir/>
          <dgm:resizeHandles val="exact"/>
        </dgm:presLayoutVars>
      </dgm:prSet>
      <dgm:spPr/>
    </dgm:pt>
    <dgm:pt modelId="{0184816A-5C87-4983-B051-EA2E28C63C30}" type="pres">
      <dgm:prSet presAssocID="{6D422A32-B4B2-468C-8FF2-33FB4CD6A10B}" presName="compNode" presStyleCnt="0"/>
      <dgm:spPr/>
    </dgm:pt>
    <dgm:pt modelId="{6AB14ACC-C255-4F72-A0FE-3C655832EFE5}" type="pres">
      <dgm:prSet presAssocID="{6D422A32-B4B2-468C-8FF2-33FB4CD6A10B}" presName="bgRect" presStyleLbl="bgShp" presStyleIdx="0" presStyleCnt="3"/>
      <dgm:spPr/>
    </dgm:pt>
    <dgm:pt modelId="{67B532F8-689B-49D3-A7BA-CA1F4B2FEAA9}" type="pres">
      <dgm:prSet presAssocID="{6D422A32-B4B2-468C-8FF2-33FB4CD6A1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E96EDF87-CED2-4778-B2B1-EF59A65342E5}" type="pres">
      <dgm:prSet presAssocID="{6D422A32-B4B2-468C-8FF2-33FB4CD6A10B}" presName="spaceRect" presStyleCnt="0"/>
      <dgm:spPr/>
    </dgm:pt>
    <dgm:pt modelId="{3560783B-CF09-419C-B8FA-6447DE684806}" type="pres">
      <dgm:prSet presAssocID="{6D422A32-B4B2-468C-8FF2-33FB4CD6A10B}" presName="parTx" presStyleLbl="revTx" presStyleIdx="0" presStyleCnt="3">
        <dgm:presLayoutVars>
          <dgm:chMax val="0"/>
          <dgm:chPref val="0"/>
        </dgm:presLayoutVars>
      </dgm:prSet>
      <dgm:spPr/>
    </dgm:pt>
    <dgm:pt modelId="{B31548B9-9DF9-4162-8C4E-BA3E78CF1962}" type="pres">
      <dgm:prSet presAssocID="{3E5705A3-7200-49AC-8766-D9A76B11FAED}" presName="sibTrans" presStyleCnt="0"/>
      <dgm:spPr/>
    </dgm:pt>
    <dgm:pt modelId="{49C229DC-1405-4216-9043-E4DCC6645F89}" type="pres">
      <dgm:prSet presAssocID="{CC169D19-D9A7-4FCB-8436-FC61DFC1018B}" presName="compNode" presStyleCnt="0"/>
      <dgm:spPr/>
    </dgm:pt>
    <dgm:pt modelId="{615F96DB-5B3B-43FC-B37B-74AEB33A5C8F}" type="pres">
      <dgm:prSet presAssocID="{CC169D19-D9A7-4FCB-8436-FC61DFC1018B}" presName="bgRect" presStyleLbl="bgShp" presStyleIdx="1" presStyleCnt="3"/>
      <dgm:spPr/>
    </dgm:pt>
    <dgm:pt modelId="{9D82AE32-C3DA-43A7-B77E-0DECECD8531A}" type="pres">
      <dgm:prSet presAssocID="{CC169D19-D9A7-4FCB-8436-FC61DFC101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18C6DFC4-8E0F-4680-8A30-705D12FB5E0F}" type="pres">
      <dgm:prSet presAssocID="{CC169D19-D9A7-4FCB-8436-FC61DFC1018B}" presName="spaceRect" presStyleCnt="0"/>
      <dgm:spPr/>
    </dgm:pt>
    <dgm:pt modelId="{7CDE024F-BD40-4347-AA90-F9B42A7E74E1}" type="pres">
      <dgm:prSet presAssocID="{CC169D19-D9A7-4FCB-8436-FC61DFC1018B}" presName="parTx" presStyleLbl="revTx" presStyleIdx="1" presStyleCnt="3">
        <dgm:presLayoutVars>
          <dgm:chMax val="0"/>
          <dgm:chPref val="0"/>
        </dgm:presLayoutVars>
      </dgm:prSet>
      <dgm:spPr/>
    </dgm:pt>
    <dgm:pt modelId="{ED23EA5F-A117-4175-BF6E-315F949AC4D1}" type="pres">
      <dgm:prSet presAssocID="{56FDAA95-5A16-4977-8FA2-150D1092B332}" presName="sibTrans" presStyleCnt="0"/>
      <dgm:spPr/>
    </dgm:pt>
    <dgm:pt modelId="{FCF77CFB-8C92-455E-864A-6FC277DC138B}" type="pres">
      <dgm:prSet presAssocID="{67C00317-9A97-47FB-A0F3-E13FB7DC6DC4}" presName="compNode" presStyleCnt="0"/>
      <dgm:spPr/>
    </dgm:pt>
    <dgm:pt modelId="{16B19640-0466-4F42-9507-E5BC48304738}" type="pres">
      <dgm:prSet presAssocID="{67C00317-9A97-47FB-A0F3-E13FB7DC6DC4}" presName="bgRect" presStyleLbl="bgShp" presStyleIdx="2" presStyleCnt="3"/>
      <dgm:spPr/>
    </dgm:pt>
    <dgm:pt modelId="{47A6A0D3-E169-48E4-BF1D-76C8B176F02E}" type="pres">
      <dgm:prSet presAssocID="{67C00317-9A97-47FB-A0F3-E13FB7DC6D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6861472A-8234-4113-8606-2BB7EE2638C1}" type="pres">
      <dgm:prSet presAssocID="{67C00317-9A97-47FB-A0F3-E13FB7DC6DC4}" presName="spaceRect" presStyleCnt="0"/>
      <dgm:spPr/>
    </dgm:pt>
    <dgm:pt modelId="{D377AD70-516C-4CA0-A6C6-5C6CBBC568D9}" type="pres">
      <dgm:prSet presAssocID="{67C00317-9A97-47FB-A0F3-E13FB7DC6DC4}" presName="parTx" presStyleLbl="revTx" presStyleIdx="2" presStyleCnt="3" custLinFactNeighborX="-230" custLinFactNeighborY="-12687">
        <dgm:presLayoutVars>
          <dgm:chMax val="0"/>
          <dgm:chPref val="0"/>
        </dgm:presLayoutVars>
      </dgm:prSet>
      <dgm:spPr/>
    </dgm:pt>
  </dgm:ptLst>
  <dgm:cxnLst>
    <dgm:cxn modelId="{A2C4300C-BD69-43B2-B603-A9F66F1154A4}" type="presOf" srcId="{67C00317-9A97-47FB-A0F3-E13FB7DC6DC4}" destId="{D377AD70-516C-4CA0-A6C6-5C6CBBC568D9}" srcOrd="0" destOrd="0" presId="urn:microsoft.com/office/officeart/2018/2/layout/IconVerticalSolidList"/>
    <dgm:cxn modelId="{2CA7EE60-1B70-498D-939F-26DC38A30C4B}" type="presOf" srcId="{CC169D19-D9A7-4FCB-8436-FC61DFC1018B}" destId="{7CDE024F-BD40-4347-AA90-F9B42A7E74E1}" srcOrd="0" destOrd="0" presId="urn:microsoft.com/office/officeart/2018/2/layout/IconVerticalSolidList"/>
    <dgm:cxn modelId="{A3E0E766-705C-4657-8743-4CBA711DA6B8}" srcId="{1F075470-2EDC-4EBD-AD31-9718CD8AD521}" destId="{67C00317-9A97-47FB-A0F3-E13FB7DC6DC4}" srcOrd="2" destOrd="0" parTransId="{067A52E8-9028-4E59-9609-1E052674B736}" sibTransId="{EBDF561E-D45C-4BA6-A5EF-EA52C1DCA62B}"/>
    <dgm:cxn modelId="{77C1F66E-15B4-4591-9226-4968A793453C}" srcId="{1F075470-2EDC-4EBD-AD31-9718CD8AD521}" destId="{CC169D19-D9A7-4FCB-8436-FC61DFC1018B}" srcOrd="1" destOrd="0" parTransId="{1706A0F7-E451-46AC-B7A8-4AF3524101B7}" sibTransId="{56FDAA95-5A16-4977-8FA2-150D1092B332}"/>
    <dgm:cxn modelId="{1B2118AF-A0FB-445A-9093-3AF6DD869A1B}" type="presOf" srcId="{1F075470-2EDC-4EBD-AD31-9718CD8AD521}" destId="{8FBEF8E8-EA12-4612-8A1B-3D0F7A3D28CB}" srcOrd="0" destOrd="0" presId="urn:microsoft.com/office/officeart/2018/2/layout/IconVerticalSolidList"/>
    <dgm:cxn modelId="{C3AAFEDA-A243-4D5D-8147-478306B29B59}" type="presOf" srcId="{6D422A32-B4B2-468C-8FF2-33FB4CD6A10B}" destId="{3560783B-CF09-419C-B8FA-6447DE684806}" srcOrd="0" destOrd="0" presId="urn:microsoft.com/office/officeart/2018/2/layout/IconVerticalSolidList"/>
    <dgm:cxn modelId="{1EB098F2-7684-4145-990C-F7C2825791B4}" srcId="{1F075470-2EDC-4EBD-AD31-9718CD8AD521}" destId="{6D422A32-B4B2-468C-8FF2-33FB4CD6A10B}" srcOrd="0" destOrd="0" parTransId="{C176D905-D123-4A03-A809-7D97DD46A116}" sibTransId="{3E5705A3-7200-49AC-8766-D9A76B11FAED}"/>
    <dgm:cxn modelId="{58D29D60-8078-415C-BA52-26F20CF4C2C3}" type="presParOf" srcId="{8FBEF8E8-EA12-4612-8A1B-3D0F7A3D28CB}" destId="{0184816A-5C87-4983-B051-EA2E28C63C30}" srcOrd="0" destOrd="0" presId="urn:microsoft.com/office/officeart/2018/2/layout/IconVerticalSolidList"/>
    <dgm:cxn modelId="{771E9F9D-A035-4B67-B9A8-3C578ABE0B9E}" type="presParOf" srcId="{0184816A-5C87-4983-B051-EA2E28C63C30}" destId="{6AB14ACC-C255-4F72-A0FE-3C655832EFE5}" srcOrd="0" destOrd="0" presId="urn:microsoft.com/office/officeart/2018/2/layout/IconVerticalSolidList"/>
    <dgm:cxn modelId="{DDF9D0CB-39A6-4597-B9C8-4E232BA72306}" type="presParOf" srcId="{0184816A-5C87-4983-B051-EA2E28C63C30}" destId="{67B532F8-689B-49D3-A7BA-CA1F4B2FEAA9}" srcOrd="1" destOrd="0" presId="urn:microsoft.com/office/officeart/2018/2/layout/IconVerticalSolidList"/>
    <dgm:cxn modelId="{53F1C47B-3325-48B7-ADB4-730E58AC4E94}" type="presParOf" srcId="{0184816A-5C87-4983-B051-EA2E28C63C30}" destId="{E96EDF87-CED2-4778-B2B1-EF59A65342E5}" srcOrd="2" destOrd="0" presId="urn:microsoft.com/office/officeart/2018/2/layout/IconVerticalSolidList"/>
    <dgm:cxn modelId="{566AD080-B6EE-42F5-8918-0B4B00041229}" type="presParOf" srcId="{0184816A-5C87-4983-B051-EA2E28C63C30}" destId="{3560783B-CF09-419C-B8FA-6447DE684806}" srcOrd="3" destOrd="0" presId="urn:microsoft.com/office/officeart/2018/2/layout/IconVerticalSolidList"/>
    <dgm:cxn modelId="{CD30FD7F-2974-47E5-97CA-A4B01E734AB8}" type="presParOf" srcId="{8FBEF8E8-EA12-4612-8A1B-3D0F7A3D28CB}" destId="{B31548B9-9DF9-4162-8C4E-BA3E78CF1962}" srcOrd="1" destOrd="0" presId="urn:microsoft.com/office/officeart/2018/2/layout/IconVerticalSolidList"/>
    <dgm:cxn modelId="{7EEE84B9-DF00-4D3F-B44A-7F283ACDB724}" type="presParOf" srcId="{8FBEF8E8-EA12-4612-8A1B-3D0F7A3D28CB}" destId="{49C229DC-1405-4216-9043-E4DCC6645F89}" srcOrd="2" destOrd="0" presId="urn:microsoft.com/office/officeart/2018/2/layout/IconVerticalSolidList"/>
    <dgm:cxn modelId="{A42FC27E-DA9D-4ECE-AC97-00E8BFEF9797}" type="presParOf" srcId="{49C229DC-1405-4216-9043-E4DCC6645F89}" destId="{615F96DB-5B3B-43FC-B37B-74AEB33A5C8F}" srcOrd="0" destOrd="0" presId="urn:microsoft.com/office/officeart/2018/2/layout/IconVerticalSolidList"/>
    <dgm:cxn modelId="{65564635-30BB-4C0A-9206-F803181CFDE0}" type="presParOf" srcId="{49C229DC-1405-4216-9043-E4DCC6645F89}" destId="{9D82AE32-C3DA-43A7-B77E-0DECECD8531A}" srcOrd="1" destOrd="0" presId="urn:microsoft.com/office/officeart/2018/2/layout/IconVerticalSolidList"/>
    <dgm:cxn modelId="{33DE803A-FD85-4D1C-83AE-AC678A71E4C1}" type="presParOf" srcId="{49C229DC-1405-4216-9043-E4DCC6645F89}" destId="{18C6DFC4-8E0F-4680-8A30-705D12FB5E0F}" srcOrd="2" destOrd="0" presId="urn:microsoft.com/office/officeart/2018/2/layout/IconVerticalSolidList"/>
    <dgm:cxn modelId="{44611A51-C8E5-4105-AC0A-6F4F4E4CDE9D}" type="presParOf" srcId="{49C229DC-1405-4216-9043-E4DCC6645F89}" destId="{7CDE024F-BD40-4347-AA90-F9B42A7E74E1}" srcOrd="3" destOrd="0" presId="urn:microsoft.com/office/officeart/2018/2/layout/IconVerticalSolidList"/>
    <dgm:cxn modelId="{2C98A4BB-98F7-4AD2-83AA-D3BF287D5749}" type="presParOf" srcId="{8FBEF8E8-EA12-4612-8A1B-3D0F7A3D28CB}" destId="{ED23EA5F-A117-4175-BF6E-315F949AC4D1}" srcOrd="3" destOrd="0" presId="urn:microsoft.com/office/officeart/2018/2/layout/IconVerticalSolidList"/>
    <dgm:cxn modelId="{F609A383-1800-4AC7-9F33-56BD0592B3E7}" type="presParOf" srcId="{8FBEF8E8-EA12-4612-8A1B-3D0F7A3D28CB}" destId="{FCF77CFB-8C92-455E-864A-6FC277DC138B}" srcOrd="4" destOrd="0" presId="urn:microsoft.com/office/officeart/2018/2/layout/IconVerticalSolidList"/>
    <dgm:cxn modelId="{3B55B91C-A32D-4E6B-9F13-FD8CE9978AF1}" type="presParOf" srcId="{FCF77CFB-8C92-455E-864A-6FC277DC138B}" destId="{16B19640-0466-4F42-9507-E5BC48304738}" srcOrd="0" destOrd="0" presId="urn:microsoft.com/office/officeart/2018/2/layout/IconVerticalSolidList"/>
    <dgm:cxn modelId="{A520CF34-A298-4B31-85C2-8041DD8FC9AB}" type="presParOf" srcId="{FCF77CFB-8C92-455E-864A-6FC277DC138B}" destId="{47A6A0D3-E169-48E4-BF1D-76C8B176F02E}" srcOrd="1" destOrd="0" presId="urn:microsoft.com/office/officeart/2018/2/layout/IconVerticalSolidList"/>
    <dgm:cxn modelId="{D999A027-3700-4BCE-84B6-C0BE194E4176}" type="presParOf" srcId="{FCF77CFB-8C92-455E-864A-6FC277DC138B}" destId="{6861472A-8234-4113-8606-2BB7EE2638C1}" srcOrd="2" destOrd="0" presId="urn:microsoft.com/office/officeart/2018/2/layout/IconVerticalSolidList"/>
    <dgm:cxn modelId="{00EF9917-9DE2-45AA-87BA-B509A9C5C3F1}" type="presParOf" srcId="{FCF77CFB-8C92-455E-864A-6FC277DC138B}" destId="{D377AD70-516C-4CA0-A6C6-5C6CBBC568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F401A-02F1-4B6C-828A-5116C22E1D28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4E4C0-086E-4462-9920-1AFEED1FBB62}">
      <dgm:prSet custT="1"/>
      <dgm:spPr/>
      <dgm:t>
        <a:bodyPr/>
        <a:lstStyle/>
        <a:p>
          <a:r>
            <a:rPr lang="en-US" sz="2000" b="1" dirty="0"/>
            <a:t>Office 365 will give you access to:</a:t>
          </a:r>
        </a:p>
      </dgm:t>
    </dgm:pt>
    <dgm:pt modelId="{9F952A5B-44D4-405F-88C7-7BD9D9A55F03}" type="parTrans" cxnId="{7B3EA342-FA0F-4299-B8B0-3C7520A4D5D8}">
      <dgm:prSet/>
      <dgm:spPr/>
      <dgm:t>
        <a:bodyPr/>
        <a:lstStyle/>
        <a:p>
          <a:endParaRPr lang="en-US"/>
        </a:p>
      </dgm:t>
    </dgm:pt>
    <dgm:pt modelId="{63788C60-AB74-48DB-8D3D-D1187AB74D6A}" type="sibTrans" cxnId="{7B3EA342-FA0F-4299-B8B0-3C7520A4D5D8}">
      <dgm:prSet/>
      <dgm:spPr/>
      <dgm:t>
        <a:bodyPr/>
        <a:lstStyle/>
        <a:p>
          <a:endParaRPr lang="en-US"/>
        </a:p>
      </dgm:t>
    </dgm:pt>
    <dgm:pt modelId="{91D5A780-BE9D-45B5-B14D-B73B43F7123D}">
      <dgm:prSet custT="1"/>
      <dgm:spPr/>
      <dgm:t>
        <a:bodyPr/>
        <a:lstStyle/>
        <a:p>
          <a:r>
            <a:rPr lang="en-US" sz="2000" b="1" dirty="0"/>
            <a:t>Byrne Creek School Email</a:t>
          </a:r>
        </a:p>
      </dgm:t>
    </dgm:pt>
    <dgm:pt modelId="{61A37C7C-30BC-4811-9B88-F58243AEDFD6}" type="parTrans" cxnId="{A9EA8F72-305F-4632-8B02-C8B482963DCB}">
      <dgm:prSet/>
      <dgm:spPr/>
      <dgm:t>
        <a:bodyPr/>
        <a:lstStyle/>
        <a:p>
          <a:endParaRPr lang="en-US"/>
        </a:p>
      </dgm:t>
    </dgm:pt>
    <dgm:pt modelId="{37F906AA-F8E9-47C3-A9D6-4E3583AD62D3}" type="sibTrans" cxnId="{A9EA8F72-305F-4632-8B02-C8B482963DCB}">
      <dgm:prSet/>
      <dgm:spPr/>
      <dgm:t>
        <a:bodyPr/>
        <a:lstStyle/>
        <a:p>
          <a:endParaRPr lang="en-US"/>
        </a:p>
      </dgm:t>
    </dgm:pt>
    <dgm:pt modelId="{1A0F1C67-C53A-4F7D-B5EF-08ED032EE72D}">
      <dgm:prSet custT="1"/>
      <dgm:spPr/>
      <dgm:t>
        <a:bodyPr/>
        <a:lstStyle/>
        <a:p>
          <a:r>
            <a:rPr lang="en-US" sz="2000" b="1" dirty="0"/>
            <a:t>Microsoft</a:t>
          </a:r>
        </a:p>
        <a:p>
          <a:r>
            <a:rPr lang="en-US" sz="2000" b="1" dirty="0"/>
            <a:t>Teams</a:t>
          </a:r>
        </a:p>
      </dgm:t>
    </dgm:pt>
    <dgm:pt modelId="{E46EFE1D-B7B1-4D96-B385-CF021BAFCA8F}" type="parTrans" cxnId="{22570B6F-0839-46AB-8002-231DDA17463F}">
      <dgm:prSet/>
      <dgm:spPr/>
      <dgm:t>
        <a:bodyPr/>
        <a:lstStyle/>
        <a:p>
          <a:endParaRPr lang="en-US"/>
        </a:p>
      </dgm:t>
    </dgm:pt>
    <dgm:pt modelId="{CB1ED0FC-8328-4EB8-94AA-E46430A13BED}" type="sibTrans" cxnId="{22570B6F-0839-46AB-8002-231DDA17463F}">
      <dgm:prSet/>
      <dgm:spPr/>
      <dgm:t>
        <a:bodyPr/>
        <a:lstStyle/>
        <a:p>
          <a:endParaRPr lang="en-US"/>
        </a:p>
      </dgm:t>
    </dgm:pt>
    <dgm:pt modelId="{4D2E0B78-AA9B-4C3D-A761-69EBDD1C0A5B}">
      <dgm:prSet custT="1"/>
      <dgm:spPr/>
      <dgm:t>
        <a:bodyPr/>
        <a:lstStyle/>
        <a:p>
          <a:r>
            <a:rPr lang="en-US" sz="2000" b="1" dirty="0"/>
            <a:t>Microsoft</a:t>
          </a:r>
        </a:p>
        <a:p>
          <a:r>
            <a:rPr lang="en-US" sz="2000" b="1" dirty="0"/>
            <a:t>Word</a:t>
          </a:r>
        </a:p>
      </dgm:t>
    </dgm:pt>
    <dgm:pt modelId="{E8651C04-3261-437B-A9C1-A1E26135C1C9}" type="parTrans" cxnId="{3E82F314-B891-41F9-90A9-BE5DC8EA4CEA}">
      <dgm:prSet/>
      <dgm:spPr/>
      <dgm:t>
        <a:bodyPr/>
        <a:lstStyle/>
        <a:p>
          <a:endParaRPr lang="en-US"/>
        </a:p>
      </dgm:t>
    </dgm:pt>
    <dgm:pt modelId="{CF5A83C5-AFA5-4CBF-A483-CEAB5BA20433}" type="sibTrans" cxnId="{3E82F314-B891-41F9-90A9-BE5DC8EA4CEA}">
      <dgm:prSet/>
      <dgm:spPr/>
      <dgm:t>
        <a:bodyPr/>
        <a:lstStyle/>
        <a:p>
          <a:endParaRPr lang="en-US"/>
        </a:p>
      </dgm:t>
    </dgm:pt>
    <dgm:pt modelId="{9835FD8C-59CB-4F01-B099-D54DD26093D7}">
      <dgm:prSet custT="1"/>
      <dgm:spPr/>
      <dgm:t>
        <a:bodyPr/>
        <a:lstStyle/>
        <a:p>
          <a:r>
            <a:rPr lang="en-US" sz="2000" b="1" dirty="0"/>
            <a:t>OneDrive Power Point Excel</a:t>
          </a:r>
        </a:p>
      </dgm:t>
    </dgm:pt>
    <dgm:pt modelId="{96F8B13F-9836-4423-A636-5F2AD6B58A47}" type="parTrans" cxnId="{E25ED758-AD3A-4E23-85D5-72C415DEDE5B}">
      <dgm:prSet/>
      <dgm:spPr/>
      <dgm:t>
        <a:bodyPr/>
        <a:lstStyle/>
        <a:p>
          <a:endParaRPr lang="en-US"/>
        </a:p>
      </dgm:t>
    </dgm:pt>
    <dgm:pt modelId="{EF7AF0D7-4DFE-40CE-88D1-7223B49C662B}" type="sibTrans" cxnId="{E25ED758-AD3A-4E23-85D5-72C415DEDE5B}">
      <dgm:prSet/>
      <dgm:spPr/>
      <dgm:t>
        <a:bodyPr/>
        <a:lstStyle/>
        <a:p>
          <a:endParaRPr lang="en-US"/>
        </a:p>
      </dgm:t>
    </dgm:pt>
    <dgm:pt modelId="{CB183717-9F69-4810-93B3-2A1B3F15FCBD}" type="pres">
      <dgm:prSet presAssocID="{7EFF401A-02F1-4B6C-828A-5116C22E1D2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1AD67D8-FA50-4AE8-891F-57939D3C2966}" type="pres">
      <dgm:prSet presAssocID="{9835FD8C-59CB-4F01-B099-D54DD26093D7}" presName="Accent5" presStyleCnt="0"/>
      <dgm:spPr/>
    </dgm:pt>
    <dgm:pt modelId="{A15E6DB3-D2E0-47E6-841C-9D3093A30B2C}" type="pres">
      <dgm:prSet presAssocID="{9835FD8C-59CB-4F01-B099-D54DD26093D7}" presName="Accent" presStyleLbl="node1" presStyleIdx="0" presStyleCnt="10"/>
      <dgm:spPr/>
    </dgm:pt>
    <dgm:pt modelId="{9A3D88BA-38EC-411E-A2FF-1244D627CA2F}" type="pres">
      <dgm:prSet presAssocID="{9835FD8C-59CB-4F01-B099-D54DD26093D7}" presName="ParentBackground5" presStyleCnt="0"/>
      <dgm:spPr/>
    </dgm:pt>
    <dgm:pt modelId="{803323C9-0B02-4C2D-8A30-4D37D6E81B1B}" type="pres">
      <dgm:prSet presAssocID="{9835FD8C-59CB-4F01-B099-D54DD26093D7}" presName="ParentBackground" presStyleLbl="node1" presStyleIdx="1" presStyleCnt="10" custScaleX="118608" custScaleY="107569" custLinFactNeighborX="4985" custLinFactNeighborY="-2151"/>
      <dgm:spPr/>
    </dgm:pt>
    <dgm:pt modelId="{6192147C-8816-4C96-993D-013EC252C232}" type="pres">
      <dgm:prSet presAssocID="{9835FD8C-59CB-4F01-B099-D54DD26093D7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B65B30E-B2A5-4424-814E-781568A788BE}" type="pres">
      <dgm:prSet presAssocID="{4D2E0B78-AA9B-4C3D-A761-69EBDD1C0A5B}" presName="Accent4" presStyleCnt="0"/>
      <dgm:spPr/>
    </dgm:pt>
    <dgm:pt modelId="{54826688-CFC6-49BE-B7EA-EFC51CE5898E}" type="pres">
      <dgm:prSet presAssocID="{4D2E0B78-AA9B-4C3D-A761-69EBDD1C0A5B}" presName="Accent" presStyleLbl="node1" presStyleIdx="2" presStyleCnt="10"/>
      <dgm:spPr/>
    </dgm:pt>
    <dgm:pt modelId="{0F2574A8-C510-477B-9965-7013265B250B}" type="pres">
      <dgm:prSet presAssocID="{4D2E0B78-AA9B-4C3D-A761-69EBDD1C0A5B}" presName="ParentBackground4" presStyleCnt="0"/>
      <dgm:spPr/>
    </dgm:pt>
    <dgm:pt modelId="{303F56F5-92C6-44AE-BD9B-873AE70B2588}" type="pres">
      <dgm:prSet presAssocID="{4D2E0B78-AA9B-4C3D-A761-69EBDD1C0A5B}" presName="ParentBackground" presStyleLbl="node1" presStyleIdx="3" presStyleCnt="10"/>
      <dgm:spPr/>
    </dgm:pt>
    <dgm:pt modelId="{98335937-E7AA-4189-AAEE-756302926E5F}" type="pres">
      <dgm:prSet presAssocID="{4D2E0B78-AA9B-4C3D-A761-69EBDD1C0A5B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BBB0468-13BC-4522-9820-5A0FAA22CCE4}" type="pres">
      <dgm:prSet presAssocID="{1A0F1C67-C53A-4F7D-B5EF-08ED032EE72D}" presName="Accent3" presStyleCnt="0"/>
      <dgm:spPr/>
    </dgm:pt>
    <dgm:pt modelId="{B229B53F-E7A7-4F0F-80F2-0203187CD51C}" type="pres">
      <dgm:prSet presAssocID="{1A0F1C67-C53A-4F7D-B5EF-08ED032EE72D}" presName="Accent" presStyleLbl="node1" presStyleIdx="4" presStyleCnt="10"/>
      <dgm:spPr/>
    </dgm:pt>
    <dgm:pt modelId="{D9E45CC8-32D6-4582-95F8-4AD6C48037C4}" type="pres">
      <dgm:prSet presAssocID="{1A0F1C67-C53A-4F7D-B5EF-08ED032EE72D}" presName="ParentBackground3" presStyleCnt="0"/>
      <dgm:spPr/>
    </dgm:pt>
    <dgm:pt modelId="{CA94DFB0-8D81-4FC4-A8BB-78D13FF3FF7E}" type="pres">
      <dgm:prSet presAssocID="{1A0F1C67-C53A-4F7D-B5EF-08ED032EE72D}" presName="ParentBackground" presStyleLbl="node1" presStyleIdx="5" presStyleCnt="10"/>
      <dgm:spPr/>
    </dgm:pt>
    <dgm:pt modelId="{3A6C2506-6311-491B-8507-ECB826E3ABB8}" type="pres">
      <dgm:prSet presAssocID="{1A0F1C67-C53A-4F7D-B5EF-08ED032EE72D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39EB479-EC10-44B6-88AC-F5898CE554C5}" type="pres">
      <dgm:prSet presAssocID="{91D5A780-BE9D-45B5-B14D-B73B43F7123D}" presName="Accent2" presStyleCnt="0"/>
      <dgm:spPr/>
    </dgm:pt>
    <dgm:pt modelId="{B0564203-F017-44FE-8A9F-9BE6193B85FE}" type="pres">
      <dgm:prSet presAssocID="{91D5A780-BE9D-45B5-B14D-B73B43F7123D}" presName="Accent" presStyleLbl="node1" presStyleIdx="6" presStyleCnt="10"/>
      <dgm:spPr/>
    </dgm:pt>
    <dgm:pt modelId="{12015C41-63A9-4FFE-A1A7-080DDAC54FE8}" type="pres">
      <dgm:prSet presAssocID="{91D5A780-BE9D-45B5-B14D-B73B43F7123D}" presName="ParentBackground2" presStyleCnt="0"/>
      <dgm:spPr/>
    </dgm:pt>
    <dgm:pt modelId="{33FC8E89-ABA5-43A7-ABF8-B7F7D2FA4E59}" type="pres">
      <dgm:prSet presAssocID="{91D5A780-BE9D-45B5-B14D-B73B43F7123D}" presName="ParentBackground" presStyleLbl="node1" presStyleIdx="7" presStyleCnt="10"/>
      <dgm:spPr/>
    </dgm:pt>
    <dgm:pt modelId="{EFE55F43-C4F6-4B76-8B5E-3F7E0525F638}" type="pres">
      <dgm:prSet presAssocID="{91D5A780-BE9D-45B5-B14D-B73B43F7123D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339BADB-415A-4013-910E-396DF96BFDD7}" type="pres">
      <dgm:prSet presAssocID="{8E74E4C0-086E-4462-9920-1AFEED1FBB62}" presName="Accent1" presStyleCnt="0"/>
      <dgm:spPr/>
    </dgm:pt>
    <dgm:pt modelId="{6F8029C8-529C-4363-A9D7-2E4EBF5690DE}" type="pres">
      <dgm:prSet presAssocID="{8E74E4C0-086E-4462-9920-1AFEED1FBB62}" presName="Accent" presStyleLbl="node1" presStyleIdx="8" presStyleCnt="10"/>
      <dgm:spPr/>
    </dgm:pt>
    <dgm:pt modelId="{4FA0E50D-27A8-4129-B9F7-F2DC1655893C}" type="pres">
      <dgm:prSet presAssocID="{8E74E4C0-086E-4462-9920-1AFEED1FBB62}" presName="ParentBackground1" presStyleCnt="0"/>
      <dgm:spPr/>
    </dgm:pt>
    <dgm:pt modelId="{AEC5A385-37DF-41B9-BE37-D290D814083A}" type="pres">
      <dgm:prSet presAssocID="{8E74E4C0-086E-4462-9920-1AFEED1FBB62}" presName="ParentBackground" presStyleLbl="node1" presStyleIdx="9" presStyleCnt="10"/>
      <dgm:spPr/>
    </dgm:pt>
    <dgm:pt modelId="{42470B05-DE12-430D-8BAA-32D31BA1BC85}" type="pres">
      <dgm:prSet presAssocID="{8E74E4C0-086E-4462-9920-1AFEED1FBB62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82F314-B891-41F9-90A9-BE5DC8EA4CEA}" srcId="{7EFF401A-02F1-4B6C-828A-5116C22E1D28}" destId="{4D2E0B78-AA9B-4C3D-A761-69EBDD1C0A5B}" srcOrd="3" destOrd="0" parTransId="{E8651C04-3261-437B-A9C1-A1E26135C1C9}" sibTransId="{CF5A83C5-AFA5-4CBF-A483-CEAB5BA20433}"/>
    <dgm:cxn modelId="{4979753F-8D27-46BA-8147-6F3F90A3E3F3}" type="presOf" srcId="{7EFF401A-02F1-4B6C-828A-5116C22E1D28}" destId="{CB183717-9F69-4810-93B3-2A1B3F15FCBD}" srcOrd="0" destOrd="0" presId="urn:microsoft.com/office/officeart/2018/layout/CircleProcess"/>
    <dgm:cxn modelId="{7B3EA342-FA0F-4299-B8B0-3C7520A4D5D8}" srcId="{7EFF401A-02F1-4B6C-828A-5116C22E1D28}" destId="{8E74E4C0-086E-4462-9920-1AFEED1FBB62}" srcOrd="0" destOrd="0" parTransId="{9F952A5B-44D4-405F-88C7-7BD9D9A55F03}" sibTransId="{63788C60-AB74-48DB-8D3D-D1187AB74D6A}"/>
    <dgm:cxn modelId="{CEA54C43-EC6B-408D-8D19-11D5101953A1}" type="presOf" srcId="{91D5A780-BE9D-45B5-B14D-B73B43F7123D}" destId="{EFE55F43-C4F6-4B76-8B5E-3F7E0525F638}" srcOrd="1" destOrd="0" presId="urn:microsoft.com/office/officeart/2018/layout/CircleProcess"/>
    <dgm:cxn modelId="{22570B6F-0839-46AB-8002-231DDA17463F}" srcId="{7EFF401A-02F1-4B6C-828A-5116C22E1D28}" destId="{1A0F1C67-C53A-4F7D-B5EF-08ED032EE72D}" srcOrd="2" destOrd="0" parTransId="{E46EFE1D-B7B1-4D96-B385-CF021BAFCA8F}" sibTransId="{CB1ED0FC-8328-4EB8-94AA-E46430A13BED}"/>
    <dgm:cxn modelId="{A9EA8F72-305F-4632-8B02-C8B482963DCB}" srcId="{7EFF401A-02F1-4B6C-828A-5116C22E1D28}" destId="{91D5A780-BE9D-45B5-B14D-B73B43F7123D}" srcOrd="1" destOrd="0" parTransId="{61A37C7C-30BC-4811-9B88-F58243AEDFD6}" sibTransId="{37F906AA-F8E9-47C3-A9D6-4E3583AD62D3}"/>
    <dgm:cxn modelId="{C93FB954-EFD3-4044-AAE4-B7C6A49A97AC}" type="presOf" srcId="{1A0F1C67-C53A-4F7D-B5EF-08ED032EE72D}" destId="{3A6C2506-6311-491B-8507-ECB826E3ABB8}" srcOrd="1" destOrd="0" presId="urn:microsoft.com/office/officeart/2018/layout/CircleProcess"/>
    <dgm:cxn modelId="{E25ED758-AD3A-4E23-85D5-72C415DEDE5B}" srcId="{7EFF401A-02F1-4B6C-828A-5116C22E1D28}" destId="{9835FD8C-59CB-4F01-B099-D54DD26093D7}" srcOrd="4" destOrd="0" parTransId="{96F8B13F-9836-4423-A636-5F2AD6B58A47}" sibTransId="{EF7AF0D7-4DFE-40CE-88D1-7223B49C662B}"/>
    <dgm:cxn modelId="{A0F26480-D51B-43B6-AE3E-A5A553D3F0E8}" type="presOf" srcId="{91D5A780-BE9D-45B5-B14D-B73B43F7123D}" destId="{33FC8E89-ABA5-43A7-ABF8-B7F7D2FA4E59}" srcOrd="0" destOrd="0" presId="urn:microsoft.com/office/officeart/2018/layout/CircleProcess"/>
    <dgm:cxn modelId="{972A6980-D83D-45BF-B9E3-92F6171A342E}" type="presOf" srcId="{8E74E4C0-086E-4462-9920-1AFEED1FBB62}" destId="{AEC5A385-37DF-41B9-BE37-D290D814083A}" srcOrd="0" destOrd="0" presId="urn:microsoft.com/office/officeart/2018/layout/CircleProcess"/>
    <dgm:cxn modelId="{6E1BBA87-40AF-45FA-B23B-8B234E67BECC}" type="presOf" srcId="{1A0F1C67-C53A-4F7D-B5EF-08ED032EE72D}" destId="{CA94DFB0-8D81-4FC4-A8BB-78D13FF3FF7E}" srcOrd="0" destOrd="0" presId="urn:microsoft.com/office/officeart/2018/layout/CircleProcess"/>
    <dgm:cxn modelId="{963F8097-951F-4215-BE9D-786AF8DBB7DB}" type="presOf" srcId="{9835FD8C-59CB-4F01-B099-D54DD26093D7}" destId="{803323C9-0B02-4C2D-8A30-4D37D6E81B1B}" srcOrd="0" destOrd="0" presId="urn:microsoft.com/office/officeart/2018/layout/CircleProcess"/>
    <dgm:cxn modelId="{55B3B59A-E151-421A-B34D-ADC85E0CAC7D}" type="presOf" srcId="{8E74E4C0-086E-4462-9920-1AFEED1FBB62}" destId="{42470B05-DE12-430D-8BAA-32D31BA1BC85}" srcOrd="1" destOrd="0" presId="urn:microsoft.com/office/officeart/2018/layout/CircleProcess"/>
    <dgm:cxn modelId="{95B1F8A4-2584-4756-AF9C-8FB064DFD6E2}" type="presOf" srcId="{4D2E0B78-AA9B-4C3D-A761-69EBDD1C0A5B}" destId="{303F56F5-92C6-44AE-BD9B-873AE70B2588}" srcOrd="0" destOrd="0" presId="urn:microsoft.com/office/officeart/2018/layout/CircleProcess"/>
    <dgm:cxn modelId="{F153FDE9-BF5C-49CE-9540-4A2E545EF4DA}" type="presOf" srcId="{9835FD8C-59CB-4F01-B099-D54DD26093D7}" destId="{6192147C-8816-4C96-993D-013EC252C232}" srcOrd="1" destOrd="0" presId="urn:microsoft.com/office/officeart/2018/layout/CircleProcess"/>
    <dgm:cxn modelId="{A68078F4-6577-4E30-8BE8-0FB3D136FA23}" type="presOf" srcId="{4D2E0B78-AA9B-4C3D-A761-69EBDD1C0A5B}" destId="{98335937-E7AA-4189-AAEE-756302926E5F}" srcOrd="1" destOrd="0" presId="urn:microsoft.com/office/officeart/2018/layout/CircleProcess"/>
    <dgm:cxn modelId="{ECC86598-8581-406C-80FB-C3751E8E6B51}" type="presParOf" srcId="{CB183717-9F69-4810-93B3-2A1B3F15FCBD}" destId="{B1AD67D8-FA50-4AE8-891F-57939D3C2966}" srcOrd="0" destOrd="0" presId="urn:microsoft.com/office/officeart/2018/layout/CircleProcess"/>
    <dgm:cxn modelId="{5A9860AD-D704-4707-8979-CEBD84F76126}" type="presParOf" srcId="{B1AD67D8-FA50-4AE8-891F-57939D3C2966}" destId="{A15E6DB3-D2E0-47E6-841C-9D3093A30B2C}" srcOrd="0" destOrd="0" presId="urn:microsoft.com/office/officeart/2018/layout/CircleProcess"/>
    <dgm:cxn modelId="{D79BE9D6-2412-4E4E-B3C2-D06BF6F6A7DA}" type="presParOf" srcId="{CB183717-9F69-4810-93B3-2A1B3F15FCBD}" destId="{9A3D88BA-38EC-411E-A2FF-1244D627CA2F}" srcOrd="1" destOrd="0" presId="urn:microsoft.com/office/officeart/2018/layout/CircleProcess"/>
    <dgm:cxn modelId="{E137ECFA-B890-45D9-8371-137039B2E611}" type="presParOf" srcId="{9A3D88BA-38EC-411E-A2FF-1244D627CA2F}" destId="{803323C9-0B02-4C2D-8A30-4D37D6E81B1B}" srcOrd="0" destOrd="0" presId="urn:microsoft.com/office/officeart/2018/layout/CircleProcess"/>
    <dgm:cxn modelId="{72B40B56-D1C9-4541-83AE-450AB7808451}" type="presParOf" srcId="{CB183717-9F69-4810-93B3-2A1B3F15FCBD}" destId="{6192147C-8816-4C96-993D-013EC252C232}" srcOrd="2" destOrd="0" presId="urn:microsoft.com/office/officeart/2018/layout/CircleProcess"/>
    <dgm:cxn modelId="{39517A93-2634-4811-8332-2F9431733E49}" type="presParOf" srcId="{CB183717-9F69-4810-93B3-2A1B3F15FCBD}" destId="{9B65B30E-B2A5-4424-814E-781568A788BE}" srcOrd="3" destOrd="0" presId="urn:microsoft.com/office/officeart/2018/layout/CircleProcess"/>
    <dgm:cxn modelId="{C82E76A8-520C-4FAE-B737-61549C88D448}" type="presParOf" srcId="{9B65B30E-B2A5-4424-814E-781568A788BE}" destId="{54826688-CFC6-49BE-B7EA-EFC51CE5898E}" srcOrd="0" destOrd="0" presId="urn:microsoft.com/office/officeart/2018/layout/CircleProcess"/>
    <dgm:cxn modelId="{D6F70DB9-01CA-45A7-8FB1-6E3B003EC63D}" type="presParOf" srcId="{CB183717-9F69-4810-93B3-2A1B3F15FCBD}" destId="{0F2574A8-C510-477B-9965-7013265B250B}" srcOrd="4" destOrd="0" presId="urn:microsoft.com/office/officeart/2018/layout/CircleProcess"/>
    <dgm:cxn modelId="{91CC098B-F27A-48A1-8279-08D3E455C20C}" type="presParOf" srcId="{0F2574A8-C510-477B-9965-7013265B250B}" destId="{303F56F5-92C6-44AE-BD9B-873AE70B2588}" srcOrd="0" destOrd="0" presId="urn:microsoft.com/office/officeart/2018/layout/CircleProcess"/>
    <dgm:cxn modelId="{32CC71DA-2155-474E-83D0-796CA39DA85D}" type="presParOf" srcId="{CB183717-9F69-4810-93B3-2A1B3F15FCBD}" destId="{98335937-E7AA-4189-AAEE-756302926E5F}" srcOrd="5" destOrd="0" presId="urn:microsoft.com/office/officeart/2018/layout/CircleProcess"/>
    <dgm:cxn modelId="{8F4833C7-5431-409D-887D-05B641BDB68E}" type="presParOf" srcId="{CB183717-9F69-4810-93B3-2A1B3F15FCBD}" destId="{DBBB0468-13BC-4522-9820-5A0FAA22CCE4}" srcOrd="6" destOrd="0" presId="urn:microsoft.com/office/officeart/2018/layout/CircleProcess"/>
    <dgm:cxn modelId="{8B1E1124-186A-486F-81E3-9CAE873F5D89}" type="presParOf" srcId="{DBBB0468-13BC-4522-9820-5A0FAA22CCE4}" destId="{B229B53F-E7A7-4F0F-80F2-0203187CD51C}" srcOrd="0" destOrd="0" presId="urn:microsoft.com/office/officeart/2018/layout/CircleProcess"/>
    <dgm:cxn modelId="{AC0255B2-95AC-4415-AE1C-A6A889C58A81}" type="presParOf" srcId="{CB183717-9F69-4810-93B3-2A1B3F15FCBD}" destId="{D9E45CC8-32D6-4582-95F8-4AD6C48037C4}" srcOrd="7" destOrd="0" presId="urn:microsoft.com/office/officeart/2018/layout/CircleProcess"/>
    <dgm:cxn modelId="{4D09B1F8-132E-417A-8C34-377441CB1E4A}" type="presParOf" srcId="{D9E45CC8-32D6-4582-95F8-4AD6C48037C4}" destId="{CA94DFB0-8D81-4FC4-A8BB-78D13FF3FF7E}" srcOrd="0" destOrd="0" presId="urn:microsoft.com/office/officeart/2018/layout/CircleProcess"/>
    <dgm:cxn modelId="{6B58B9C9-E9C4-4D4C-85B0-F8A846BA677F}" type="presParOf" srcId="{CB183717-9F69-4810-93B3-2A1B3F15FCBD}" destId="{3A6C2506-6311-491B-8507-ECB826E3ABB8}" srcOrd="8" destOrd="0" presId="urn:microsoft.com/office/officeart/2018/layout/CircleProcess"/>
    <dgm:cxn modelId="{A3100A35-DB59-4649-B7E3-35D22133D69B}" type="presParOf" srcId="{CB183717-9F69-4810-93B3-2A1B3F15FCBD}" destId="{E39EB479-EC10-44B6-88AC-F5898CE554C5}" srcOrd="9" destOrd="0" presId="urn:microsoft.com/office/officeart/2018/layout/CircleProcess"/>
    <dgm:cxn modelId="{D27537DD-947C-48E9-80BA-46BF0F51E860}" type="presParOf" srcId="{E39EB479-EC10-44B6-88AC-F5898CE554C5}" destId="{B0564203-F017-44FE-8A9F-9BE6193B85FE}" srcOrd="0" destOrd="0" presId="urn:microsoft.com/office/officeart/2018/layout/CircleProcess"/>
    <dgm:cxn modelId="{65286567-CEAD-48DC-94E7-D5ADA9D1644E}" type="presParOf" srcId="{CB183717-9F69-4810-93B3-2A1B3F15FCBD}" destId="{12015C41-63A9-4FFE-A1A7-080DDAC54FE8}" srcOrd="10" destOrd="0" presId="urn:microsoft.com/office/officeart/2018/layout/CircleProcess"/>
    <dgm:cxn modelId="{8ACA2F9D-09CB-4E77-A213-B61ABF538C41}" type="presParOf" srcId="{12015C41-63A9-4FFE-A1A7-080DDAC54FE8}" destId="{33FC8E89-ABA5-43A7-ABF8-B7F7D2FA4E59}" srcOrd="0" destOrd="0" presId="urn:microsoft.com/office/officeart/2018/layout/CircleProcess"/>
    <dgm:cxn modelId="{BD05D17A-A0C7-445D-AF98-401770A5A091}" type="presParOf" srcId="{CB183717-9F69-4810-93B3-2A1B3F15FCBD}" destId="{EFE55F43-C4F6-4B76-8B5E-3F7E0525F638}" srcOrd="11" destOrd="0" presId="urn:microsoft.com/office/officeart/2018/layout/CircleProcess"/>
    <dgm:cxn modelId="{D4D2A3B2-204D-440C-9B6E-7CBB977B10BC}" type="presParOf" srcId="{CB183717-9F69-4810-93B3-2A1B3F15FCBD}" destId="{D339BADB-415A-4013-910E-396DF96BFDD7}" srcOrd="12" destOrd="0" presId="urn:microsoft.com/office/officeart/2018/layout/CircleProcess"/>
    <dgm:cxn modelId="{70D6B9DD-39E3-400C-B28F-E29433D61B45}" type="presParOf" srcId="{D339BADB-415A-4013-910E-396DF96BFDD7}" destId="{6F8029C8-529C-4363-A9D7-2E4EBF5690DE}" srcOrd="0" destOrd="0" presId="urn:microsoft.com/office/officeart/2018/layout/CircleProcess"/>
    <dgm:cxn modelId="{F3F0BFE4-E889-479A-A0EC-2D3F2C2DEEE0}" type="presParOf" srcId="{CB183717-9F69-4810-93B3-2A1B3F15FCBD}" destId="{4FA0E50D-27A8-4129-B9F7-F2DC1655893C}" srcOrd="13" destOrd="0" presId="urn:microsoft.com/office/officeart/2018/layout/CircleProcess"/>
    <dgm:cxn modelId="{72DBB016-4AB3-475D-9F42-46945D51001E}" type="presParOf" srcId="{4FA0E50D-27A8-4129-B9F7-F2DC1655893C}" destId="{AEC5A385-37DF-41B9-BE37-D290D814083A}" srcOrd="0" destOrd="0" presId="urn:microsoft.com/office/officeart/2018/layout/CircleProcess"/>
    <dgm:cxn modelId="{14445BE4-D155-4D7C-80ED-CB3C5EEFC517}" type="presParOf" srcId="{CB183717-9F69-4810-93B3-2A1B3F15FCBD}" destId="{42470B05-DE12-430D-8BAA-32D31BA1BC85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3FA61-29FC-4B72-88F1-388982FCC1F7}">
      <dsp:nvSpPr>
        <dsp:cNvPr id="0" name=""/>
        <dsp:cNvSpPr/>
      </dsp:nvSpPr>
      <dsp:spPr>
        <a:xfrm>
          <a:off x="1252825" y="4549"/>
          <a:ext cx="4250007" cy="2550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Health Check - </a:t>
          </a:r>
          <a:r>
            <a:rPr lang="en-US" sz="3200" kern="1200" dirty="0"/>
            <a:t>Do it daily! Don’t come to school sick.</a:t>
          </a:r>
        </a:p>
      </dsp:txBody>
      <dsp:txXfrm>
        <a:off x="1252825" y="4549"/>
        <a:ext cx="4250007" cy="2550004"/>
      </dsp:txXfrm>
    </dsp:sp>
    <dsp:sp modelId="{494D14B8-2AC3-480A-95BF-9183A5424245}">
      <dsp:nvSpPr>
        <dsp:cNvPr id="0" name=""/>
        <dsp:cNvSpPr/>
      </dsp:nvSpPr>
      <dsp:spPr>
        <a:xfrm>
          <a:off x="5927833" y="4549"/>
          <a:ext cx="4536075" cy="2550004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Masks – </a:t>
          </a:r>
          <a:r>
            <a:rPr lang="en-US" sz="3200" kern="1200" dirty="0"/>
            <a:t>Wearing a mask is a personal choice. A person’s choice is to be supported and respected.</a:t>
          </a:r>
        </a:p>
      </dsp:txBody>
      <dsp:txXfrm>
        <a:off x="5927833" y="4549"/>
        <a:ext cx="4536075" cy="2550004"/>
      </dsp:txXfrm>
    </dsp:sp>
    <dsp:sp modelId="{8C10E7E9-BCA0-46D8-BC21-4C386CBC6C43}">
      <dsp:nvSpPr>
        <dsp:cNvPr id="0" name=""/>
        <dsp:cNvSpPr/>
      </dsp:nvSpPr>
      <dsp:spPr>
        <a:xfrm>
          <a:off x="10888910" y="4549"/>
          <a:ext cx="4250007" cy="255000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Hand Hygiene – </a:t>
          </a:r>
          <a:r>
            <a:rPr lang="en-US" sz="3200" kern="1200" dirty="0"/>
            <a:t>Wash and/or sanitize hands frequently.</a:t>
          </a:r>
        </a:p>
      </dsp:txBody>
      <dsp:txXfrm>
        <a:off x="10888910" y="4549"/>
        <a:ext cx="4250007" cy="2550004"/>
      </dsp:txXfrm>
    </dsp:sp>
    <dsp:sp modelId="{B32CB6D5-4F17-49B9-B010-DEF0285DC43A}">
      <dsp:nvSpPr>
        <dsp:cNvPr id="0" name=""/>
        <dsp:cNvSpPr/>
      </dsp:nvSpPr>
      <dsp:spPr>
        <a:xfrm>
          <a:off x="3565615" y="2979554"/>
          <a:ext cx="4250007" cy="2550004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Personal Space – </a:t>
          </a:r>
          <a:r>
            <a:rPr lang="en-US" sz="3200" kern="1200" dirty="0"/>
            <a:t>Respect one another’s personal space.</a:t>
          </a:r>
        </a:p>
      </dsp:txBody>
      <dsp:txXfrm>
        <a:off x="3565615" y="2979554"/>
        <a:ext cx="4250007" cy="2550004"/>
      </dsp:txXfrm>
    </dsp:sp>
    <dsp:sp modelId="{FC09C475-9755-4943-99C8-3D914E15E59F}">
      <dsp:nvSpPr>
        <dsp:cNvPr id="0" name=""/>
        <dsp:cNvSpPr/>
      </dsp:nvSpPr>
      <dsp:spPr>
        <a:xfrm>
          <a:off x="8240624" y="2979554"/>
          <a:ext cx="4585503" cy="255000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Vaccination – </a:t>
          </a:r>
          <a:r>
            <a:rPr lang="en-US" sz="2800" kern="1200" dirty="0"/>
            <a:t>BC Centre for Disease Control guidance is that vaccines are important protection and encourages everyone to keep up to date.</a:t>
          </a:r>
        </a:p>
      </dsp:txBody>
      <dsp:txXfrm>
        <a:off x="8240624" y="2979554"/>
        <a:ext cx="4585503" cy="2550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5D07C-D3CD-4252-BE7D-0B785E298126}">
      <dsp:nvSpPr>
        <dsp:cNvPr id="0" name=""/>
        <dsp:cNvSpPr/>
      </dsp:nvSpPr>
      <dsp:spPr>
        <a:xfrm>
          <a:off x="0" y="335"/>
          <a:ext cx="14938658" cy="7853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63FA2-F5B1-433F-834A-F3297563D033}">
      <dsp:nvSpPr>
        <dsp:cNvPr id="0" name=""/>
        <dsp:cNvSpPr/>
      </dsp:nvSpPr>
      <dsp:spPr>
        <a:xfrm>
          <a:off x="237571" y="177041"/>
          <a:ext cx="431947" cy="431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2D2DD-ECAF-4103-B245-09DC3EF0FF3B}">
      <dsp:nvSpPr>
        <dsp:cNvPr id="0" name=""/>
        <dsp:cNvSpPr/>
      </dsp:nvSpPr>
      <dsp:spPr>
        <a:xfrm>
          <a:off x="907090" y="335"/>
          <a:ext cx="14031567" cy="78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17" tIns="83117" rIns="83117" bIns="8311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If you are a new student to Byrne Creek, you will need the following to login to a computer: </a:t>
          </a:r>
        </a:p>
      </dsp:txBody>
      <dsp:txXfrm>
        <a:off x="907090" y="335"/>
        <a:ext cx="14031567" cy="785359"/>
      </dsp:txXfrm>
    </dsp:sp>
    <dsp:sp modelId="{F718E379-1594-401C-BEC7-7D6FD24E7A93}">
      <dsp:nvSpPr>
        <dsp:cNvPr id="0" name=""/>
        <dsp:cNvSpPr/>
      </dsp:nvSpPr>
      <dsp:spPr>
        <a:xfrm>
          <a:off x="0" y="982035"/>
          <a:ext cx="14938658" cy="7853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0ACF3-1558-4F78-AC2E-B429616A9F4A}">
      <dsp:nvSpPr>
        <dsp:cNvPr id="0" name=""/>
        <dsp:cNvSpPr/>
      </dsp:nvSpPr>
      <dsp:spPr>
        <a:xfrm>
          <a:off x="237571" y="1158741"/>
          <a:ext cx="431947" cy="431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72E5C-00F7-43B2-B7ED-844BA8050BF4}">
      <dsp:nvSpPr>
        <dsp:cNvPr id="0" name=""/>
        <dsp:cNvSpPr/>
      </dsp:nvSpPr>
      <dsp:spPr>
        <a:xfrm>
          <a:off x="907090" y="982035"/>
          <a:ext cx="14031567" cy="78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17" tIns="83117" rIns="83117" bIns="8311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ID (student number)</a:t>
          </a:r>
        </a:p>
      </dsp:txBody>
      <dsp:txXfrm>
        <a:off x="907090" y="982035"/>
        <a:ext cx="14031567" cy="785359"/>
      </dsp:txXfrm>
    </dsp:sp>
    <dsp:sp modelId="{FAB72B22-D1FA-4501-B683-2BF576180258}">
      <dsp:nvSpPr>
        <dsp:cNvPr id="0" name=""/>
        <dsp:cNvSpPr/>
      </dsp:nvSpPr>
      <dsp:spPr>
        <a:xfrm>
          <a:off x="0" y="1964071"/>
          <a:ext cx="14938658" cy="7853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E028A-7C06-43BC-BB30-2E6BD7D7AEF0}">
      <dsp:nvSpPr>
        <dsp:cNvPr id="0" name=""/>
        <dsp:cNvSpPr/>
      </dsp:nvSpPr>
      <dsp:spPr>
        <a:xfrm>
          <a:off x="237571" y="2140441"/>
          <a:ext cx="431947" cy="431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C3688-4662-4892-BDCB-A3A1EE59AF65}">
      <dsp:nvSpPr>
        <dsp:cNvPr id="0" name=""/>
        <dsp:cNvSpPr/>
      </dsp:nvSpPr>
      <dsp:spPr>
        <a:xfrm>
          <a:off x="907090" y="1963735"/>
          <a:ext cx="14031567" cy="78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17" tIns="83117" rIns="83117" bIns="83117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Password </a:t>
          </a:r>
        </a:p>
      </dsp:txBody>
      <dsp:txXfrm>
        <a:off x="907090" y="1963735"/>
        <a:ext cx="14031567" cy="785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14ACC-C255-4F72-A0FE-3C655832EFE5}">
      <dsp:nvSpPr>
        <dsp:cNvPr id="0" name=""/>
        <dsp:cNvSpPr/>
      </dsp:nvSpPr>
      <dsp:spPr>
        <a:xfrm>
          <a:off x="0" y="323"/>
          <a:ext cx="16690540" cy="756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532F8-689B-49D3-A7BA-CA1F4B2FEAA9}">
      <dsp:nvSpPr>
        <dsp:cNvPr id="0" name=""/>
        <dsp:cNvSpPr/>
      </dsp:nvSpPr>
      <dsp:spPr>
        <a:xfrm>
          <a:off x="228690" y="170423"/>
          <a:ext cx="415800" cy="415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0783B-CF09-419C-B8FA-6447DE684806}">
      <dsp:nvSpPr>
        <dsp:cNvPr id="0" name=""/>
        <dsp:cNvSpPr/>
      </dsp:nvSpPr>
      <dsp:spPr>
        <a:xfrm>
          <a:off x="873180" y="323"/>
          <a:ext cx="15817359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To log in to </a:t>
          </a:r>
          <a:r>
            <a:rPr lang="en-US" sz="2800" b="1" kern="1200" dirty="0" err="1"/>
            <a:t>MyEd</a:t>
          </a:r>
          <a:r>
            <a:rPr lang="en-US" sz="2800" b="1" kern="1200" dirty="0"/>
            <a:t> BC you will need:</a:t>
          </a:r>
        </a:p>
      </dsp:txBody>
      <dsp:txXfrm>
        <a:off x="873180" y="323"/>
        <a:ext cx="15817359" cy="756000"/>
      </dsp:txXfrm>
    </dsp:sp>
    <dsp:sp modelId="{615F96DB-5B3B-43FC-B37B-74AEB33A5C8F}">
      <dsp:nvSpPr>
        <dsp:cNvPr id="0" name=""/>
        <dsp:cNvSpPr/>
      </dsp:nvSpPr>
      <dsp:spPr>
        <a:xfrm>
          <a:off x="0" y="945323"/>
          <a:ext cx="16690540" cy="756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2AE32-C3DA-43A7-B77E-0DECECD8531A}">
      <dsp:nvSpPr>
        <dsp:cNvPr id="0" name=""/>
        <dsp:cNvSpPr/>
      </dsp:nvSpPr>
      <dsp:spPr>
        <a:xfrm>
          <a:off x="228690" y="1115423"/>
          <a:ext cx="415800" cy="415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E024F-BD40-4347-AA90-F9B42A7E74E1}">
      <dsp:nvSpPr>
        <dsp:cNvPr id="0" name=""/>
        <dsp:cNvSpPr/>
      </dsp:nvSpPr>
      <dsp:spPr>
        <a:xfrm>
          <a:off x="873180" y="945323"/>
          <a:ext cx="15817359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ID (student number)</a:t>
          </a:r>
        </a:p>
      </dsp:txBody>
      <dsp:txXfrm>
        <a:off x="873180" y="945323"/>
        <a:ext cx="15817359" cy="756000"/>
      </dsp:txXfrm>
    </dsp:sp>
    <dsp:sp modelId="{16B19640-0466-4F42-9507-E5BC48304738}">
      <dsp:nvSpPr>
        <dsp:cNvPr id="0" name=""/>
        <dsp:cNvSpPr/>
      </dsp:nvSpPr>
      <dsp:spPr>
        <a:xfrm>
          <a:off x="0" y="1890323"/>
          <a:ext cx="16690540" cy="756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6A0D3-E169-48E4-BF1D-76C8B176F02E}">
      <dsp:nvSpPr>
        <dsp:cNvPr id="0" name=""/>
        <dsp:cNvSpPr/>
      </dsp:nvSpPr>
      <dsp:spPr>
        <a:xfrm>
          <a:off x="228690" y="2060423"/>
          <a:ext cx="415800" cy="415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7AD70-516C-4CA0-A6C6-5C6CBBC568D9}">
      <dsp:nvSpPr>
        <dsp:cNvPr id="0" name=""/>
        <dsp:cNvSpPr/>
      </dsp:nvSpPr>
      <dsp:spPr>
        <a:xfrm>
          <a:off x="836800" y="1794409"/>
          <a:ext cx="15817359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Password - new students will receive an email with their password</a:t>
          </a:r>
        </a:p>
      </dsp:txBody>
      <dsp:txXfrm>
        <a:off x="836800" y="1794409"/>
        <a:ext cx="15817359" cy="75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E6DB3-D2E0-47E6-841C-9D3093A30B2C}">
      <dsp:nvSpPr>
        <dsp:cNvPr id="0" name=""/>
        <dsp:cNvSpPr/>
      </dsp:nvSpPr>
      <dsp:spPr>
        <a:xfrm>
          <a:off x="9132649" y="694080"/>
          <a:ext cx="1838641" cy="1838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323C9-0B02-4C2D-8A30-4D37D6E81B1B}">
      <dsp:nvSpPr>
        <dsp:cNvPr id="0" name=""/>
        <dsp:cNvSpPr/>
      </dsp:nvSpPr>
      <dsp:spPr>
        <a:xfrm>
          <a:off x="9119189" y="653516"/>
          <a:ext cx="2035700" cy="1846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OneDrive Power Point Excel</a:t>
          </a:r>
        </a:p>
      </dsp:txBody>
      <dsp:txXfrm>
        <a:off x="9410501" y="917314"/>
        <a:ext cx="1454237" cy="1318638"/>
      </dsp:txXfrm>
    </dsp:sp>
    <dsp:sp modelId="{54826688-CFC6-49BE-B7EA-EFC51CE5898E}">
      <dsp:nvSpPr>
        <dsp:cNvPr id="0" name=""/>
        <dsp:cNvSpPr/>
      </dsp:nvSpPr>
      <dsp:spPr>
        <a:xfrm rot="2700000">
          <a:off x="7231488" y="694176"/>
          <a:ext cx="1838428" cy="18384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F56F5-92C6-44AE-BD9B-873AE70B2588}">
      <dsp:nvSpPr>
        <dsp:cNvPr id="0" name=""/>
        <dsp:cNvSpPr/>
      </dsp:nvSpPr>
      <dsp:spPr>
        <a:xfrm>
          <a:off x="7294007" y="755389"/>
          <a:ext cx="1716326" cy="1716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Microsoft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Word</a:t>
          </a:r>
        </a:p>
      </dsp:txBody>
      <dsp:txXfrm>
        <a:off x="7538638" y="1000624"/>
        <a:ext cx="1226087" cy="1225854"/>
      </dsp:txXfrm>
    </dsp:sp>
    <dsp:sp modelId="{B229B53F-E7A7-4F0F-80F2-0203187CD51C}">
      <dsp:nvSpPr>
        <dsp:cNvPr id="0" name=""/>
        <dsp:cNvSpPr/>
      </dsp:nvSpPr>
      <dsp:spPr>
        <a:xfrm rot="2700000">
          <a:off x="5332178" y="694176"/>
          <a:ext cx="1838428" cy="18384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4DFB0-8D81-4FC4-A8BB-78D13FF3FF7E}">
      <dsp:nvSpPr>
        <dsp:cNvPr id="0" name=""/>
        <dsp:cNvSpPr/>
      </dsp:nvSpPr>
      <dsp:spPr>
        <a:xfrm>
          <a:off x="5393719" y="755389"/>
          <a:ext cx="1716326" cy="1716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Microsoft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Teams</a:t>
          </a:r>
        </a:p>
      </dsp:txBody>
      <dsp:txXfrm>
        <a:off x="5638349" y="1000624"/>
        <a:ext cx="1226087" cy="1225854"/>
      </dsp:txXfrm>
    </dsp:sp>
    <dsp:sp modelId="{B0564203-F017-44FE-8A9F-9BE6193B85FE}">
      <dsp:nvSpPr>
        <dsp:cNvPr id="0" name=""/>
        <dsp:cNvSpPr/>
      </dsp:nvSpPr>
      <dsp:spPr>
        <a:xfrm rot="2700000">
          <a:off x="3431890" y="694176"/>
          <a:ext cx="1838428" cy="18384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C8E89-ABA5-43A7-ABF8-B7F7D2FA4E59}">
      <dsp:nvSpPr>
        <dsp:cNvPr id="0" name=""/>
        <dsp:cNvSpPr/>
      </dsp:nvSpPr>
      <dsp:spPr>
        <a:xfrm>
          <a:off x="3493430" y="755389"/>
          <a:ext cx="1716326" cy="1716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Byrne Creek School Email</a:t>
          </a:r>
        </a:p>
      </dsp:txBody>
      <dsp:txXfrm>
        <a:off x="3739039" y="1000624"/>
        <a:ext cx="1226087" cy="1225854"/>
      </dsp:txXfrm>
    </dsp:sp>
    <dsp:sp modelId="{6F8029C8-529C-4363-A9D7-2E4EBF5690DE}">
      <dsp:nvSpPr>
        <dsp:cNvPr id="0" name=""/>
        <dsp:cNvSpPr/>
      </dsp:nvSpPr>
      <dsp:spPr>
        <a:xfrm rot="2700000">
          <a:off x="1531601" y="694176"/>
          <a:ext cx="1838428" cy="18384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5A385-37DF-41B9-BE37-D290D814083A}">
      <dsp:nvSpPr>
        <dsp:cNvPr id="0" name=""/>
        <dsp:cNvSpPr/>
      </dsp:nvSpPr>
      <dsp:spPr>
        <a:xfrm>
          <a:off x="1593142" y="755389"/>
          <a:ext cx="1716326" cy="1716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Office 365 will give you access to:</a:t>
          </a:r>
        </a:p>
      </dsp:txBody>
      <dsp:txXfrm>
        <a:off x="1838751" y="1000624"/>
        <a:ext cx="1226087" cy="122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sp.burnabyschools.c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8288000" cy="10286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473958" y="1518804"/>
            <a:ext cx="6919950" cy="4744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atin typeface="+mj-lt"/>
                <a:ea typeface="+mj-ea"/>
                <a:cs typeface="+mj-cs"/>
              </a:rPr>
              <a:t>Welcome Back Bulldogs!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85004" y="-4"/>
            <a:ext cx="6102996" cy="10286999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85004" y="-4"/>
            <a:ext cx="5417194" cy="1028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46082" y="-161085"/>
            <a:ext cx="5780835" cy="6102998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6467E-1E7C-4AD2-962D-01B70608D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8" r="2832" b="-1"/>
          <a:stretch/>
        </p:blipFill>
        <p:spPr>
          <a:xfrm>
            <a:off x="9144000" y="1518804"/>
            <a:ext cx="7134243" cy="7134243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04595" y="753030"/>
            <a:ext cx="7985573" cy="2464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Flex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88380-F0F1-42EF-903E-B2FF0218449F}"/>
              </a:ext>
            </a:extLst>
          </p:cNvPr>
          <p:cNvSpPr txBox="1"/>
          <p:nvPr/>
        </p:nvSpPr>
        <p:spPr>
          <a:xfrm>
            <a:off x="1717384" y="3608841"/>
            <a:ext cx="7972784" cy="5302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Monday – Thursday </a:t>
            </a:r>
            <a:r>
              <a:rPr lang="en-US" sz="3200" dirty="0"/>
              <a:t>from </a:t>
            </a:r>
            <a:r>
              <a:rPr lang="en-US" sz="3200" b="1" dirty="0"/>
              <a:t>8:37 to 9:05am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Fridays</a:t>
            </a:r>
            <a:r>
              <a:rPr lang="en-US" sz="3200" dirty="0"/>
              <a:t> from </a:t>
            </a:r>
            <a:r>
              <a:rPr lang="en-US" sz="3200" b="1" dirty="0"/>
              <a:t>8:37 to 9:25am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See teachers as needed for questions / extra help / completing projects, assignments, tests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Collaborate with peers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Flexible time to meet your learning needs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84999" y="-7"/>
            <a:ext cx="6138782" cy="102869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84999" y="-3"/>
            <a:ext cx="6138782" cy="9600553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84999" y="-33"/>
            <a:ext cx="6103001" cy="9600583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84999" y="-15"/>
            <a:ext cx="5417201" cy="1028699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68537-DBB7-4020-AEA7-386D61D0C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950" y="2868415"/>
            <a:ext cx="6255795" cy="45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04595" y="753030"/>
            <a:ext cx="9954005" cy="2464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Course Corrections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88380-F0F1-42EF-903E-B2FF0218449F}"/>
              </a:ext>
            </a:extLst>
          </p:cNvPr>
          <p:cNvSpPr txBox="1"/>
          <p:nvPr/>
        </p:nvSpPr>
        <p:spPr>
          <a:xfrm>
            <a:off x="1717384" y="3608841"/>
            <a:ext cx="7972784" cy="5302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Grade 8s </a:t>
            </a:r>
            <a:r>
              <a:rPr lang="en-US" sz="3000" dirty="0"/>
              <a:t>- Only for students with incomplete timetables. Please see your counsellor in Student Services to complete your timetable.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Grade 9-12s </a:t>
            </a:r>
            <a:r>
              <a:rPr lang="en-US" sz="3000" dirty="0"/>
              <a:t>– any requested changes must be submitted on the online form by September 8</a:t>
            </a:r>
            <a:r>
              <a:rPr lang="en-US" sz="3000" baseline="30000" dirty="0"/>
              <a:t>th</a:t>
            </a:r>
            <a:r>
              <a:rPr lang="en-US" sz="3000" dirty="0"/>
              <a:t> at 3:00pm.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Students should continue to follow their assigned schedule and check </a:t>
            </a:r>
            <a:r>
              <a:rPr lang="en-US" sz="3000" dirty="0" err="1"/>
              <a:t>MyEd</a:t>
            </a:r>
            <a:r>
              <a:rPr lang="en-US" sz="3000" dirty="0"/>
              <a:t> regularly for updates.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84999" y="-7"/>
            <a:ext cx="6138782" cy="102869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84999" y="-3"/>
            <a:ext cx="6138782" cy="9600553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84999" y="-33"/>
            <a:ext cx="6103001" cy="9600583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84999" y="-15"/>
            <a:ext cx="5417201" cy="1028699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F120D-E619-438E-A2C1-9139AE93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950" y="2868415"/>
            <a:ext cx="6255795" cy="45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EA3327A-0E42-4A03-AA63-6ADF8BA7E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214" y="1706093"/>
            <a:ext cx="1487958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Course Correction Request Form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requests must be submitted online using this form.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form can only be submitted once. Forms are due by 3pm on Friday, September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kumimoji="0" lang="en-US" altLang="en-US" sz="3200" b="0" i="0" u="none" strike="noStrike" cap="none" normalizeH="0" baseline="30000" dirty="0">
                <a:ln>
                  <a:noFill/>
                </a:ln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85C239-211C-403A-9273-A8A5EC6E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962" y="8724900"/>
            <a:ext cx="10828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the QR Code to access the Course Correction Form.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277FA-2722-458E-8214-8B0D82B0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0" y="349734"/>
            <a:ext cx="3048000" cy="2240280"/>
          </a:xfrm>
          <a:prstGeom prst="rect">
            <a:avLst/>
          </a:prstGeom>
        </p:spPr>
      </p:pic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5A83E822-0DAF-4B9F-AFE2-D0F0AA6E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671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94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3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8288000" cy="10286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964789" y="734260"/>
            <a:ext cx="5094611" cy="2483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Photo 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CC699-1AD9-4827-8819-645013BF2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2" r="-1" b="-1"/>
          <a:stretch/>
        </p:blipFill>
        <p:spPr>
          <a:xfrm>
            <a:off x="2362200" y="1333500"/>
            <a:ext cx="7550322" cy="5962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88380-F0F1-42EF-903E-B2FF0218449F}"/>
              </a:ext>
            </a:extLst>
          </p:cNvPr>
          <p:cNvSpPr txBox="1"/>
          <p:nvPr/>
        </p:nvSpPr>
        <p:spPr>
          <a:xfrm>
            <a:off x="12964789" y="3619500"/>
            <a:ext cx="4414220" cy="5310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/>
              <a:t>Wednesday,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/>
              <a:t>September 6th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37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9613111"/>
            <a:ext cx="18287996" cy="685803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9613113"/>
            <a:ext cx="12172950" cy="673887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4"/>
            <a:ext cx="18288000" cy="10286999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1291" y="0"/>
            <a:ext cx="11492901" cy="10287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21293" y="-9"/>
            <a:ext cx="17566707" cy="961550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690812" y="1285876"/>
            <a:ext cx="7120920" cy="4647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Have a Great </a:t>
            </a:r>
            <a:r>
              <a:rPr lang="en-US" sz="8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8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emester!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267196" y="-733809"/>
            <a:ext cx="3753612" cy="1828799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5883" y="1593816"/>
            <a:ext cx="7134243" cy="7134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31E09-3A88-4867-9786-F4D5089C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003" y="3163315"/>
            <a:ext cx="5417415" cy="398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0"/>
            <a:ext cx="18287997" cy="325504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24228" y="0"/>
            <a:ext cx="6145817" cy="325599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515969" y="-7515065"/>
            <a:ext cx="3256064" cy="18288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2075346" y="523297"/>
            <a:ext cx="14577166" cy="236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and Safety</a:t>
            </a:r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EC7042DA-03A4-EEB7-D64F-A04FD7A1E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117038"/>
              </p:ext>
            </p:extLst>
          </p:nvPr>
        </p:nvGraphicFramePr>
        <p:xfrm>
          <a:off x="966084" y="3923968"/>
          <a:ext cx="16391743" cy="553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63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169" y="5460036"/>
            <a:ext cx="9368517" cy="48269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20642" y="161925"/>
            <a:ext cx="13646716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 Information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58115" y="4472613"/>
            <a:ext cx="14938658" cy="67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2" dirty="0">
                <a:solidFill>
                  <a:srgbClr val="000000"/>
                </a:solidFill>
                <a:latin typeface="Open Sans Bold Italics"/>
              </a:rPr>
              <a:t>Then go to the Byrne Creek Website! </a:t>
            </a:r>
          </a:p>
        </p:txBody>
      </p:sp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2EA5E1CB-60BD-7264-DE7F-B24355920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266248"/>
              </p:ext>
            </p:extLst>
          </p:nvPr>
        </p:nvGraphicFramePr>
        <p:xfrm>
          <a:off x="1413979" y="1799382"/>
          <a:ext cx="14938658" cy="274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F8639-2F27-4DE5-99E7-4574E59119B8}"/>
              </a:ext>
            </a:extLst>
          </p:cNvPr>
          <p:cNvSpPr txBox="1"/>
          <p:nvPr/>
        </p:nvSpPr>
        <p:spPr>
          <a:xfrm>
            <a:off x="990600" y="190500"/>
            <a:ext cx="1676400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Important:</a:t>
            </a:r>
          </a:p>
          <a:p>
            <a:endParaRPr lang="en-US" sz="800" dirty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dirty="0"/>
              <a:t>If you need to request either a </a:t>
            </a:r>
            <a:r>
              <a:rPr lang="en-US" sz="6000" dirty="0" err="1"/>
              <a:t>MyEducation</a:t>
            </a:r>
            <a:r>
              <a:rPr lang="en-US" sz="6000" dirty="0"/>
              <a:t> password reset or complete a course change/correction form you will need to update your Office365/computer login password. 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dirty="0"/>
              <a:t>All grade 8-12 students have an Office365 account.</a:t>
            </a:r>
          </a:p>
          <a:p>
            <a:endParaRPr lang="en-US" sz="6000" dirty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dirty="0"/>
              <a:t>To update your Office365/computer login password go to </a:t>
            </a:r>
            <a:r>
              <a:rPr lang="en-US" sz="6000" dirty="0">
                <a:hlinkClick r:id="rId2"/>
              </a:rPr>
              <a:t>http://ssp.burnabyschools.ca</a:t>
            </a:r>
            <a:endParaRPr lang="en-US" sz="6000" dirty="0"/>
          </a:p>
          <a:p>
            <a:endParaRPr lang="en-US" sz="6000" dirty="0"/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862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About Me">
            <a:extLst>
              <a:ext uri="{FF2B5EF4-FFF2-40B4-BE49-F238E27FC236}">
                <a16:creationId xmlns:a16="http://schemas.microsoft.com/office/drawing/2014/main" id="{3D14D5F8-B372-4273-9E18-4D5C9A42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922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et Password">
            <a:extLst>
              <a:ext uri="{FF2B5EF4-FFF2-40B4-BE49-F238E27FC236}">
                <a16:creationId xmlns:a16="http://schemas.microsoft.com/office/drawing/2014/main" id="{68622692-66F6-437C-B4C2-62D0392F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922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ser ID Unlock">
            <a:extLst>
              <a:ext uri="{FF2B5EF4-FFF2-40B4-BE49-F238E27FC236}">
                <a16:creationId xmlns:a16="http://schemas.microsoft.com/office/drawing/2014/main" id="{57E2B655-F3C4-49E8-8B2E-5896CCFE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922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nge Password">
            <a:extLst>
              <a:ext uri="{FF2B5EF4-FFF2-40B4-BE49-F238E27FC236}">
                <a16:creationId xmlns:a16="http://schemas.microsoft.com/office/drawing/2014/main" id="{057051C0-538F-4C70-BD94-FC2F80D8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922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bout Me">
            <a:extLst>
              <a:ext uri="{FF2B5EF4-FFF2-40B4-BE49-F238E27FC236}">
                <a16:creationId xmlns:a16="http://schemas.microsoft.com/office/drawing/2014/main" id="{9E9EF6A0-1393-4ED8-AE8C-AA36A548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922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et Password">
            <a:extLst>
              <a:ext uri="{FF2B5EF4-FFF2-40B4-BE49-F238E27FC236}">
                <a16:creationId xmlns:a16="http://schemas.microsoft.com/office/drawing/2014/main" id="{3EEE2131-E373-45CB-A1A5-91C90CD3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922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ser ID Unlock">
            <a:extLst>
              <a:ext uri="{FF2B5EF4-FFF2-40B4-BE49-F238E27FC236}">
                <a16:creationId xmlns:a16="http://schemas.microsoft.com/office/drawing/2014/main" id="{CAD7DA7C-1260-4EE6-BE1A-BCAFA1E5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922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nge Password">
            <a:extLst>
              <a:ext uri="{FF2B5EF4-FFF2-40B4-BE49-F238E27FC236}">
                <a16:creationId xmlns:a16="http://schemas.microsoft.com/office/drawing/2014/main" id="{B0FFC5C1-932B-4903-A5A7-49F00BA6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922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717C0FE-12CA-4376-8F4B-A05AA01D2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44763"/>
            <a:ext cx="7182852" cy="5410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103FE0-D2CF-44BE-8323-9CCA9245A992}"/>
              </a:ext>
            </a:extLst>
          </p:cNvPr>
          <p:cNvSpPr/>
          <p:nvPr/>
        </p:nvSpPr>
        <p:spPr>
          <a:xfrm>
            <a:off x="3543156" y="571500"/>
            <a:ext cx="11592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SD41: Self-Serve Password Reset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09C5D-FAB9-445F-BCC8-E89AF028FA00}"/>
              </a:ext>
            </a:extLst>
          </p:cNvPr>
          <p:cNvSpPr txBox="1"/>
          <p:nvPr/>
        </p:nvSpPr>
        <p:spPr>
          <a:xfrm>
            <a:off x="410368" y="7048500"/>
            <a:ext cx="4390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Choose the Change Password Option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2DE9B46-E0CE-4E86-AC92-919B406AB4B7}"/>
              </a:ext>
            </a:extLst>
          </p:cNvPr>
          <p:cNvSpPr/>
          <p:nvPr/>
        </p:nvSpPr>
        <p:spPr>
          <a:xfrm>
            <a:off x="3791669" y="7048500"/>
            <a:ext cx="12019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8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17286" b="28811"/>
          <a:stretch>
            <a:fillRect/>
          </a:stretch>
        </p:blipFill>
        <p:spPr>
          <a:xfrm>
            <a:off x="1028700" y="7034587"/>
            <a:ext cx="13720551" cy="15720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3182" r="4950"/>
          <a:stretch>
            <a:fillRect/>
          </a:stretch>
        </p:blipFill>
        <p:spPr>
          <a:xfrm>
            <a:off x="12398715" y="8169890"/>
            <a:ext cx="5320525" cy="168861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19618" y="533880"/>
            <a:ext cx="14448764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 dirty="0">
                <a:solidFill>
                  <a:srgbClr val="000000"/>
                </a:solidFill>
              </a:rPr>
              <a:t>Login information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34812" y="5063954"/>
            <a:ext cx="13218375" cy="142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0"/>
              </a:lnSpc>
              <a:spcBef>
                <a:spcPct val="0"/>
              </a:spcBef>
            </a:pPr>
            <a:r>
              <a:rPr lang="en-US" sz="4093">
                <a:solidFill>
                  <a:srgbClr val="000000"/>
                </a:solidFill>
                <a:latin typeface="Open Sans"/>
              </a:rPr>
              <a:t>MyED BC will have all the information you need for grades, schedules, your time-table and more!</a:t>
            </a:r>
          </a:p>
        </p:txBody>
      </p:sp>
      <p:graphicFrame>
        <p:nvGraphicFramePr>
          <p:cNvPr id="13" name="TextBox 3">
            <a:extLst>
              <a:ext uri="{FF2B5EF4-FFF2-40B4-BE49-F238E27FC236}">
                <a16:creationId xmlns:a16="http://schemas.microsoft.com/office/drawing/2014/main" id="{040D05D6-01DB-2A51-A6E0-B96732203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370213"/>
              </p:ext>
            </p:extLst>
          </p:nvPr>
        </p:nvGraphicFramePr>
        <p:xfrm>
          <a:off x="1028700" y="2399706"/>
          <a:ext cx="16690540" cy="264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4598" y="2255382"/>
            <a:ext cx="16004100" cy="252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9"/>
              </a:lnSpc>
            </a:pPr>
            <a:r>
              <a:rPr lang="en-US" sz="3935" dirty="0">
                <a:solidFill>
                  <a:srgbClr val="000000"/>
                </a:solidFill>
                <a:latin typeface="Open Sans"/>
              </a:rPr>
              <a:t>To access Office 365 you will need:</a:t>
            </a:r>
          </a:p>
          <a:p>
            <a:pPr>
              <a:lnSpc>
                <a:spcPts val="5509"/>
              </a:lnSpc>
            </a:pPr>
            <a:r>
              <a:rPr lang="en-US" sz="3935" dirty="0">
                <a:solidFill>
                  <a:srgbClr val="000000"/>
                </a:solidFill>
                <a:latin typeface="Open Sans"/>
              </a:rPr>
              <a:t>- ID (student #@edu.burnabyschools.ca) </a:t>
            </a:r>
          </a:p>
          <a:p>
            <a:pPr>
              <a:lnSpc>
                <a:spcPts val="5509"/>
              </a:lnSpc>
            </a:pPr>
            <a:r>
              <a:rPr lang="en-US" sz="3935" dirty="0">
                <a:solidFill>
                  <a:srgbClr val="000000"/>
                </a:solidFill>
                <a:latin typeface="Open Sans"/>
              </a:rPr>
              <a:t>- Password (same as computer login password)</a:t>
            </a:r>
          </a:p>
          <a:p>
            <a:pPr algn="ctr">
              <a:lnSpc>
                <a:spcPts val="3689"/>
              </a:lnSpc>
            </a:pPr>
            <a:endParaRPr lang="en-US" sz="3935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15275" y="2641704"/>
            <a:ext cx="6272725" cy="25017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32225" b="16577"/>
          <a:stretch>
            <a:fillRect/>
          </a:stretch>
        </p:blipFill>
        <p:spPr>
          <a:xfrm>
            <a:off x="1028700" y="8180494"/>
            <a:ext cx="13207183" cy="172308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19618" y="533880"/>
            <a:ext cx="14448764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 dirty="0">
                <a:solidFill>
                  <a:srgbClr val="0070C0"/>
                </a:solidFill>
              </a:rPr>
              <a:t>Login information</a:t>
            </a: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1250459E-C738-6C4F-9620-89C0F6BE6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550276"/>
              </p:ext>
            </p:extLst>
          </p:nvPr>
        </p:nvGraphicFramePr>
        <p:xfrm>
          <a:off x="1320216" y="4836078"/>
          <a:ext cx="12220182" cy="3226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31468" y="5923146"/>
            <a:ext cx="10221156" cy="404896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20642" y="161925"/>
            <a:ext cx="13646716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 dirty="0">
                <a:solidFill>
                  <a:srgbClr val="0070C0"/>
                </a:solidFill>
              </a:rPr>
              <a:t>Login information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0846" y="2950222"/>
            <a:ext cx="8711901" cy="2193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4"/>
              </a:lnSpc>
              <a:spcBef>
                <a:spcPct val="0"/>
              </a:spcBef>
            </a:pPr>
            <a:r>
              <a:rPr lang="en-US" sz="4167">
                <a:solidFill>
                  <a:srgbClr val="000000"/>
                </a:solidFill>
                <a:latin typeface="Open Sans"/>
              </a:rPr>
              <a:t>To select a locker you will need:</a:t>
            </a:r>
          </a:p>
          <a:p>
            <a:pPr algn="ctr">
              <a:lnSpc>
                <a:spcPts val="5834"/>
              </a:lnSpc>
              <a:spcBef>
                <a:spcPct val="0"/>
              </a:spcBef>
            </a:pPr>
            <a:r>
              <a:rPr lang="en-US" sz="4167">
                <a:solidFill>
                  <a:srgbClr val="000000"/>
                </a:solidFill>
                <a:latin typeface="Open Sans"/>
              </a:rPr>
              <a:t>- ID (student number)</a:t>
            </a:r>
          </a:p>
          <a:p>
            <a:pPr algn="ctr">
              <a:lnSpc>
                <a:spcPts val="5834"/>
              </a:lnSpc>
              <a:spcBef>
                <a:spcPct val="0"/>
              </a:spcBef>
            </a:pPr>
            <a:r>
              <a:rPr lang="en-US" sz="4167">
                <a:solidFill>
                  <a:srgbClr val="000000"/>
                </a:solidFill>
                <a:latin typeface="Open Sans"/>
              </a:rPr>
              <a:t>- Password (student number)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38135" y="1841696"/>
            <a:ext cx="13029223" cy="81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5"/>
              </a:lnSpc>
              <a:spcBef>
                <a:spcPct val="0"/>
              </a:spcBef>
            </a:pPr>
            <a:r>
              <a:rPr lang="en-US" sz="4732">
                <a:solidFill>
                  <a:srgbClr val="000000"/>
                </a:solidFill>
                <a:latin typeface="Open Sans Bold Italics"/>
              </a:rPr>
              <a:t>Selecting a Locker!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52747" y="3052610"/>
            <a:ext cx="8211267" cy="2500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9"/>
              </a:lnSpc>
              <a:spcBef>
                <a:spcPct val="0"/>
              </a:spcBef>
            </a:pPr>
            <a:r>
              <a:rPr lang="en-US" sz="3549" dirty="0">
                <a:solidFill>
                  <a:srgbClr val="000000"/>
                </a:solidFill>
                <a:latin typeface="Open Sans"/>
              </a:rPr>
              <a:t>To select your locker, go to the quick links and click "Locker GM". Then put your ID and Password, and choose your locker!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738"/>
            <a:ext cx="18287997" cy="23639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93285" y="52"/>
            <a:ext cx="6094715" cy="2364618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1667" y="-7961666"/>
            <a:ext cx="2364669" cy="18288002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38151" y="1479"/>
            <a:ext cx="6455133" cy="236319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49571" y="529740"/>
            <a:ext cx="10636950" cy="134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Bell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0C954-CF75-4B17-98C7-0162CD7B0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424794"/>
            <a:ext cx="10287000" cy="78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2fc9e7-90b6-4a7e-b7b2-0369b27a78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4A4B895F5FC42A89FA8F7A242802C" ma:contentTypeVersion="16" ma:contentTypeDescription="Create a new document." ma:contentTypeScope="" ma:versionID="945b261e2a7781688eec28b6d1cbcbe5">
  <xsd:schema xmlns:xsd="http://www.w3.org/2001/XMLSchema" xmlns:xs="http://www.w3.org/2001/XMLSchema" xmlns:p="http://schemas.microsoft.com/office/2006/metadata/properties" xmlns:ns3="db2fc9e7-90b6-4a7e-b7b2-0369b27a7806" xmlns:ns4="af1da529-b8ae-42ca-bf5e-3d1001ab1531" targetNamespace="http://schemas.microsoft.com/office/2006/metadata/properties" ma:root="true" ma:fieldsID="64111bcd8ded780c1daaf0dcd8afadaa" ns3:_="" ns4:_="">
    <xsd:import namespace="db2fc9e7-90b6-4a7e-b7b2-0369b27a7806"/>
    <xsd:import namespace="af1da529-b8ae-42ca-bf5e-3d1001ab15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fc9e7-90b6-4a7e-b7b2-0369b27a7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da529-b8ae-42ca-bf5e-3d1001ab1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3BBFE3-4D07-4655-B0FF-74BD10E7B61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f1da529-b8ae-42ca-bf5e-3d1001ab1531"/>
    <ds:schemaRef ds:uri="http://purl.org/dc/terms/"/>
    <ds:schemaRef ds:uri="http://schemas.openxmlformats.org/package/2006/metadata/core-properties"/>
    <ds:schemaRef ds:uri="db2fc9e7-90b6-4a7e-b7b2-0369b27a780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95A52D-4511-477C-9F06-8F42B15B0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2F6C8E-6EEA-4005-BBF1-EA9AC5F3B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fc9e7-90b6-4a7e-b7b2-0369b27a7806"/>
    <ds:schemaRef ds:uri="af1da529-b8ae-42ca-bf5e-3d1001ab15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494</Words>
  <Application>Microsoft Office PowerPoint</Application>
  <PresentationFormat>Custom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Wingdings</vt:lpstr>
      <vt:lpstr>Calibri</vt:lpstr>
      <vt:lpstr>Open Sans Bold Italics</vt:lpstr>
      <vt:lpstr>Arial</vt:lpstr>
      <vt:lpstr>Lucida Console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Effie Aadland</dc:creator>
  <cp:lastModifiedBy>Effie Aadland</cp:lastModifiedBy>
  <cp:revision>1</cp:revision>
  <dcterms:created xsi:type="dcterms:W3CDTF">2023-08-29T21:39:40Z</dcterms:created>
  <dcterms:modified xsi:type="dcterms:W3CDTF">2023-09-01T16:36:10Z</dcterms:modified>
</cp:coreProperties>
</file>